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9" r:id="rId25"/>
  </p:sldIdLst>
  <p:sldSz cx="12192000" cy="6858000"/>
  <p:notesSz cx="6858000" cy="9144000"/>
  <p:embeddedFontLst>
    <p:embeddedFont>
      <p:font typeface="Source Han Sans CN Bold" panose="020B0800000000000000" charset="-122"/>
      <p:bold r:id="rId30"/>
    </p:embeddedFont>
    <p:embeddedFont>
      <p:font typeface="Source Han Sans" panose="020B0500000000000000" charset="-122"/>
      <p:regular r:id="rId31"/>
    </p:embeddedFont>
    <p:embeddedFont>
      <p:font typeface="OPPOSans H" panose="00020600040101010101" charset="-122"/>
      <p:regular r:id="rId32"/>
    </p:embeddedFont>
    <p:embeddedFont>
      <p:font typeface="Calibri" panose="020F0502020204030204" charset="0"/>
      <p:regular r:id="rId33"/>
      <p:bold r:id="rId34"/>
      <p:italic r:id="rId35"/>
      <p:boldItalic r:id="rId36"/>
    </p:embeddedFont>
  </p:embeddedFontLst>
  <p:custDataLst>
    <p:tags r:id="rId37"/>
  </p:custData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gs" Target="tags/tag15.xml"/><Relationship Id="rId36" Type="http://schemas.openxmlformats.org/officeDocument/2006/relationships/font" Target="fonts/font7.fntdata"/><Relationship Id="rId35" Type="http://schemas.openxmlformats.org/officeDocument/2006/relationships/font" Target="fonts/font6.fntdata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notesMaster" Target="notesMasters/notesMaster1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-1061167" y="4529296"/>
            <a:ext cx="3371210" cy="3371210"/>
          </a:xfrm>
          <a:prstGeom prst="donut">
            <a:avLst>
              <a:gd name="adj" fmla="val 3828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4600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000000">
            <a:off x="3375508" y="-3002855"/>
            <a:ext cx="6864377" cy="6864377"/>
          </a:xfrm>
          <a:prstGeom prst="donut">
            <a:avLst>
              <a:gd name="adj" fmla="val 36202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49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8636930" y="-1251360"/>
            <a:ext cx="5216512" cy="5216512"/>
          </a:xfrm>
          <a:prstGeom prst="donut">
            <a:avLst>
              <a:gd name="adj" fmla="val 598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6300000">
            <a:off x="3978295" y="2340256"/>
            <a:ext cx="5216512" cy="5216512"/>
          </a:xfrm>
          <a:prstGeom prst="donut">
            <a:avLst>
              <a:gd name="adj" fmla="val 29754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6300000">
            <a:off x="-1429925" y="-1156234"/>
            <a:ext cx="3270403" cy="3270403"/>
          </a:xfrm>
          <a:prstGeom prst="donut">
            <a:avLst>
              <a:gd name="adj" fmla="val 29784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72178" y="1955031"/>
            <a:ext cx="6070854" cy="22688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>
              <a:lnSpc>
                <a:spcPct val="130000"/>
              </a:lnSpc>
            </a:pPr>
            <a:r>
              <a:rPr kumimoji="1" lang="en-US" altLang="zh-CN" sz="5000"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在线小说阅读系统后端开发总结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758757" y="1173112"/>
            <a:ext cx="4745978" cy="4745978"/>
          </a:xfrm>
          <a:prstGeom prst="teardrop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1143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alphaModFix amt="100000"/>
          </a:blip>
          <a:srcRect l="33366" t="26384" r="19384"/>
          <a:stretch>
            <a:fillRect/>
          </a:stretch>
        </p:blipFill>
        <p:spPr>
          <a:xfrm>
            <a:off x="6974483" y="1388838"/>
            <a:ext cx="4314526" cy="4314526"/>
          </a:xfrm>
          <a:prstGeom prst="teardrop">
            <a:avLst/>
          </a:prstGeom>
          <a:noFill/>
          <a:ln w="9525" cap="flat">
            <a:noFill/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1" name="标题 1"/>
          <p:cNvSpPr txBox="1"/>
          <p:nvPr/>
        </p:nvSpPr>
        <p:spPr>
          <a:xfrm rot="5400000">
            <a:off x="9978955" y="6059665"/>
            <a:ext cx="334814" cy="838993"/>
          </a:xfrm>
          <a:custGeom>
            <a:avLst/>
            <a:gdLst>
              <a:gd name="connsiteX0" fmla="*/ 303444 w 334814"/>
              <a:gd name="connsiteY0" fmla="*/ 776254 h 838993"/>
              <a:gd name="connsiteX1" fmla="*/ 315450 w 334814"/>
              <a:gd name="connsiteY1" fmla="*/ 778635 h 838993"/>
              <a:gd name="connsiteX2" fmla="*/ 325603 w 334814"/>
              <a:gd name="connsiteY2" fmla="*/ 785448 h 838993"/>
              <a:gd name="connsiteX3" fmla="*/ 332416 w 334814"/>
              <a:gd name="connsiteY3" fmla="*/ 795602 h 838993"/>
              <a:gd name="connsiteX4" fmla="*/ 334797 w 334814"/>
              <a:gd name="connsiteY4" fmla="*/ 807607 h 838993"/>
              <a:gd name="connsiteX5" fmla="*/ 332416 w 334814"/>
              <a:gd name="connsiteY5" fmla="*/ 819613 h 838993"/>
              <a:gd name="connsiteX6" fmla="*/ 325603 w 334814"/>
              <a:gd name="connsiteY6" fmla="*/ 829799 h 838993"/>
              <a:gd name="connsiteX7" fmla="*/ 315450 w 334814"/>
              <a:gd name="connsiteY7" fmla="*/ 836612 h 838993"/>
              <a:gd name="connsiteX8" fmla="*/ 303444 w 334814"/>
              <a:gd name="connsiteY8" fmla="*/ 838993 h 838993"/>
              <a:gd name="connsiteX9" fmla="*/ 291439 w 334814"/>
              <a:gd name="connsiteY9" fmla="*/ 836612 h 838993"/>
              <a:gd name="connsiteX10" fmla="*/ 281252 w 334814"/>
              <a:gd name="connsiteY10" fmla="*/ 829799 h 838993"/>
              <a:gd name="connsiteX11" fmla="*/ 274439 w 334814"/>
              <a:gd name="connsiteY11" fmla="*/ 819613 h 838993"/>
              <a:gd name="connsiteX12" fmla="*/ 272058 w 334814"/>
              <a:gd name="connsiteY12" fmla="*/ 807607 h 838993"/>
              <a:gd name="connsiteX13" fmla="*/ 274439 w 334814"/>
              <a:gd name="connsiteY13" fmla="*/ 795602 h 838993"/>
              <a:gd name="connsiteX14" fmla="*/ 281252 w 334814"/>
              <a:gd name="connsiteY14" fmla="*/ 785448 h 838993"/>
              <a:gd name="connsiteX15" fmla="*/ 291439 w 334814"/>
              <a:gd name="connsiteY15" fmla="*/ 778635 h 838993"/>
              <a:gd name="connsiteX16" fmla="*/ 303444 w 334814"/>
              <a:gd name="connsiteY16" fmla="*/ 776254 h 838993"/>
              <a:gd name="connsiteX17" fmla="*/ 167680 w 334814"/>
              <a:gd name="connsiteY17" fmla="*/ 776254 h 838993"/>
              <a:gd name="connsiteX18" fmla="*/ 179686 w 334814"/>
              <a:gd name="connsiteY18" fmla="*/ 778635 h 838993"/>
              <a:gd name="connsiteX19" fmla="*/ 189872 w 334814"/>
              <a:gd name="connsiteY19" fmla="*/ 785448 h 838993"/>
              <a:gd name="connsiteX20" fmla="*/ 196652 w 334814"/>
              <a:gd name="connsiteY20" fmla="*/ 795602 h 838993"/>
              <a:gd name="connsiteX21" fmla="*/ 199066 w 334814"/>
              <a:gd name="connsiteY21" fmla="*/ 807607 h 838993"/>
              <a:gd name="connsiteX22" fmla="*/ 196652 w 334814"/>
              <a:gd name="connsiteY22" fmla="*/ 819613 h 838993"/>
              <a:gd name="connsiteX23" fmla="*/ 189872 w 334814"/>
              <a:gd name="connsiteY23" fmla="*/ 829799 h 838993"/>
              <a:gd name="connsiteX24" fmla="*/ 179686 w 334814"/>
              <a:gd name="connsiteY24" fmla="*/ 836612 h 838993"/>
              <a:gd name="connsiteX25" fmla="*/ 167680 w 334814"/>
              <a:gd name="connsiteY25" fmla="*/ 838993 h 838993"/>
              <a:gd name="connsiteX26" fmla="*/ 155675 w 334814"/>
              <a:gd name="connsiteY26" fmla="*/ 836612 h 838993"/>
              <a:gd name="connsiteX27" fmla="*/ 145521 w 334814"/>
              <a:gd name="connsiteY27" fmla="*/ 829799 h 838993"/>
              <a:gd name="connsiteX28" fmla="*/ 138708 w 334814"/>
              <a:gd name="connsiteY28" fmla="*/ 819613 h 838993"/>
              <a:gd name="connsiteX29" fmla="*/ 136327 w 334814"/>
              <a:gd name="connsiteY29" fmla="*/ 807607 h 838993"/>
              <a:gd name="connsiteX30" fmla="*/ 138708 w 334814"/>
              <a:gd name="connsiteY30" fmla="*/ 795602 h 838993"/>
              <a:gd name="connsiteX31" fmla="*/ 145521 w 334814"/>
              <a:gd name="connsiteY31" fmla="*/ 785448 h 838993"/>
              <a:gd name="connsiteX32" fmla="*/ 155675 w 334814"/>
              <a:gd name="connsiteY32" fmla="*/ 778635 h 838993"/>
              <a:gd name="connsiteX33" fmla="*/ 167680 w 334814"/>
              <a:gd name="connsiteY33" fmla="*/ 776254 h 838993"/>
              <a:gd name="connsiteX34" fmla="*/ 31386 w 334814"/>
              <a:gd name="connsiteY34" fmla="*/ 776254 h 838993"/>
              <a:gd name="connsiteX35" fmla="*/ 43392 w 334814"/>
              <a:gd name="connsiteY35" fmla="*/ 778635 h 838993"/>
              <a:gd name="connsiteX36" fmla="*/ 53545 w 334814"/>
              <a:gd name="connsiteY36" fmla="*/ 785448 h 838993"/>
              <a:gd name="connsiteX37" fmla="*/ 60358 w 334814"/>
              <a:gd name="connsiteY37" fmla="*/ 795602 h 838993"/>
              <a:gd name="connsiteX38" fmla="*/ 62739 w 334814"/>
              <a:gd name="connsiteY38" fmla="*/ 807607 h 838993"/>
              <a:gd name="connsiteX39" fmla="*/ 60358 w 334814"/>
              <a:gd name="connsiteY39" fmla="*/ 819613 h 838993"/>
              <a:gd name="connsiteX40" fmla="*/ 53545 w 334814"/>
              <a:gd name="connsiteY40" fmla="*/ 829799 h 838993"/>
              <a:gd name="connsiteX41" fmla="*/ 43392 w 334814"/>
              <a:gd name="connsiteY41" fmla="*/ 836612 h 838993"/>
              <a:gd name="connsiteX42" fmla="*/ 31386 w 334814"/>
              <a:gd name="connsiteY42" fmla="*/ 838993 h 838993"/>
              <a:gd name="connsiteX43" fmla="*/ 19381 w 334814"/>
              <a:gd name="connsiteY43" fmla="*/ 836612 h 838993"/>
              <a:gd name="connsiteX44" fmla="*/ 9194 w 334814"/>
              <a:gd name="connsiteY44" fmla="*/ 829799 h 838993"/>
              <a:gd name="connsiteX45" fmla="*/ 2381 w 334814"/>
              <a:gd name="connsiteY45" fmla="*/ 819613 h 838993"/>
              <a:gd name="connsiteX46" fmla="*/ 0 w 334814"/>
              <a:gd name="connsiteY46" fmla="*/ 807607 h 838993"/>
              <a:gd name="connsiteX47" fmla="*/ 2381 w 334814"/>
              <a:gd name="connsiteY47" fmla="*/ 795602 h 838993"/>
              <a:gd name="connsiteX48" fmla="*/ 9194 w 334814"/>
              <a:gd name="connsiteY48" fmla="*/ 785448 h 838993"/>
              <a:gd name="connsiteX49" fmla="*/ 19381 w 334814"/>
              <a:gd name="connsiteY49" fmla="*/ 778635 h 838993"/>
              <a:gd name="connsiteX50" fmla="*/ 31386 w 334814"/>
              <a:gd name="connsiteY50" fmla="*/ 776254 h 838993"/>
              <a:gd name="connsiteX51" fmla="*/ 303444 w 334814"/>
              <a:gd name="connsiteY51" fmla="*/ 646774 h 838993"/>
              <a:gd name="connsiteX52" fmla="*/ 315450 w 334814"/>
              <a:gd name="connsiteY52" fmla="*/ 649155 h 838993"/>
              <a:gd name="connsiteX53" fmla="*/ 325603 w 334814"/>
              <a:gd name="connsiteY53" fmla="*/ 655968 h 838993"/>
              <a:gd name="connsiteX54" fmla="*/ 332416 w 334814"/>
              <a:gd name="connsiteY54" fmla="*/ 666155 h 838993"/>
              <a:gd name="connsiteX55" fmla="*/ 334797 w 334814"/>
              <a:gd name="connsiteY55" fmla="*/ 678160 h 838993"/>
              <a:gd name="connsiteX56" fmla="*/ 332416 w 334814"/>
              <a:gd name="connsiteY56" fmla="*/ 690166 h 838993"/>
              <a:gd name="connsiteX57" fmla="*/ 325603 w 334814"/>
              <a:gd name="connsiteY57" fmla="*/ 700319 h 838993"/>
              <a:gd name="connsiteX58" fmla="*/ 315450 w 334814"/>
              <a:gd name="connsiteY58" fmla="*/ 707132 h 838993"/>
              <a:gd name="connsiteX59" fmla="*/ 303444 w 334814"/>
              <a:gd name="connsiteY59" fmla="*/ 709513 h 838993"/>
              <a:gd name="connsiteX60" fmla="*/ 291439 w 334814"/>
              <a:gd name="connsiteY60" fmla="*/ 707132 h 838993"/>
              <a:gd name="connsiteX61" fmla="*/ 281252 w 334814"/>
              <a:gd name="connsiteY61" fmla="*/ 700319 h 838993"/>
              <a:gd name="connsiteX62" fmla="*/ 274439 w 334814"/>
              <a:gd name="connsiteY62" fmla="*/ 690166 h 838993"/>
              <a:gd name="connsiteX63" fmla="*/ 272058 w 334814"/>
              <a:gd name="connsiteY63" fmla="*/ 678160 h 838993"/>
              <a:gd name="connsiteX64" fmla="*/ 274439 w 334814"/>
              <a:gd name="connsiteY64" fmla="*/ 666155 h 838993"/>
              <a:gd name="connsiteX65" fmla="*/ 281252 w 334814"/>
              <a:gd name="connsiteY65" fmla="*/ 655968 h 838993"/>
              <a:gd name="connsiteX66" fmla="*/ 291439 w 334814"/>
              <a:gd name="connsiteY66" fmla="*/ 649155 h 838993"/>
              <a:gd name="connsiteX67" fmla="*/ 303444 w 334814"/>
              <a:gd name="connsiteY67" fmla="*/ 646774 h 838993"/>
              <a:gd name="connsiteX68" fmla="*/ 167680 w 334814"/>
              <a:gd name="connsiteY68" fmla="*/ 646774 h 838993"/>
              <a:gd name="connsiteX69" fmla="*/ 179686 w 334814"/>
              <a:gd name="connsiteY69" fmla="*/ 649155 h 838993"/>
              <a:gd name="connsiteX70" fmla="*/ 189872 w 334814"/>
              <a:gd name="connsiteY70" fmla="*/ 655968 h 838993"/>
              <a:gd name="connsiteX71" fmla="*/ 196652 w 334814"/>
              <a:gd name="connsiteY71" fmla="*/ 666155 h 838993"/>
              <a:gd name="connsiteX72" fmla="*/ 199066 w 334814"/>
              <a:gd name="connsiteY72" fmla="*/ 678160 h 838993"/>
              <a:gd name="connsiteX73" fmla="*/ 196652 w 334814"/>
              <a:gd name="connsiteY73" fmla="*/ 690166 h 838993"/>
              <a:gd name="connsiteX74" fmla="*/ 189872 w 334814"/>
              <a:gd name="connsiteY74" fmla="*/ 700319 h 838993"/>
              <a:gd name="connsiteX75" fmla="*/ 179686 w 334814"/>
              <a:gd name="connsiteY75" fmla="*/ 707132 h 838993"/>
              <a:gd name="connsiteX76" fmla="*/ 167680 w 334814"/>
              <a:gd name="connsiteY76" fmla="*/ 709513 h 838993"/>
              <a:gd name="connsiteX77" fmla="*/ 155675 w 334814"/>
              <a:gd name="connsiteY77" fmla="*/ 707132 h 838993"/>
              <a:gd name="connsiteX78" fmla="*/ 145521 w 334814"/>
              <a:gd name="connsiteY78" fmla="*/ 700319 h 838993"/>
              <a:gd name="connsiteX79" fmla="*/ 138708 w 334814"/>
              <a:gd name="connsiteY79" fmla="*/ 690166 h 838993"/>
              <a:gd name="connsiteX80" fmla="*/ 136327 w 334814"/>
              <a:gd name="connsiteY80" fmla="*/ 678160 h 838993"/>
              <a:gd name="connsiteX81" fmla="*/ 138708 w 334814"/>
              <a:gd name="connsiteY81" fmla="*/ 666155 h 838993"/>
              <a:gd name="connsiteX82" fmla="*/ 145521 w 334814"/>
              <a:gd name="connsiteY82" fmla="*/ 655968 h 838993"/>
              <a:gd name="connsiteX83" fmla="*/ 155675 w 334814"/>
              <a:gd name="connsiteY83" fmla="*/ 649155 h 838993"/>
              <a:gd name="connsiteX84" fmla="*/ 167680 w 334814"/>
              <a:gd name="connsiteY84" fmla="*/ 646774 h 838993"/>
              <a:gd name="connsiteX85" fmla="*/ 31386 w 334814"/>
              <a:gd name="connsiteY85" fmla="*/ 646774 h 838993"/>
              <a:gd name="connsiteX86" fmla="*/ 43392 w 334814"/>
              <a:gd name="connsiteY86" fmla="*/ 649155 h 838993"/>
              <a:gd name="connsiteX87" fmla="*/ 53545 w 334814"/>
              <a:gd name="connsiteY87" fmla="*/ 655968 h 838993"/>
              <a:gd name="connsiteX88" fmla="*/ 60358 w 334814"/>
              <a:gd name="connsiteY88" fmla="*/ 666155 h 838993"/>
              <a:gd name="connsiteX89" fmla="*/ 62739 w 334814"/>
              <a:gd name="connsiteY89" fmla="*/ 678160 h 838993"/>
              <a:gd name="connsiteX90" fmla="*/ 60358 w 334814"/>
              <a:gd name="connsiteY90" fmla="*/ 690166 h 838993"/>
              <a:gd name="connsiteX91" fmla="*/ 53545 w 334814"/>
              <a:gd name="connsiteY91" fmla="*/ 700319 h 838993"/>
              <a:gd name="connsiteX92" fmla="*/ 43392 w 334814"/>
              <a:gd name="connsiteY92" fmla="*/ 707132 h 838993"/>
              <a:gd name="connsiteX93" fmla="*/ 31386 w 334814"/>
              <a:gd name="connsiteY93" fmla="*/ 709513 h 838993"/>
              <a:gd name="connsiteX94" fmla="*/ 19381 w 334814"/>
              <a:gd name="connsiteY94" fmla="*/ 707132 h 838993"/>
              <a:gd name="connsiteX95" fmla="*/ 9194 w 334814"/>
              <a:gd name="connsiteY95" fmla="*/ 700319 h 838993"/>
              <a:gd name="connsiteX96" fmla="*/ 2381 w 334814"/>
              <a:gd name="connsiteY96" fmla="*/ 690166 h 838993"/>
              <a:gd name="connsiteX97" fmla="*/ 0 w 334814"/>
              <a:gd name="connsiteY97" fmla="*/ 678160 h 838993"/>
              <a:gd name="connsiteX98" fmla="*/ 2381 w 334814"/>
              <a:gd name="connsiteY98" fmla="*/ 666155 h 838993"/>
              <a:gd name="connsiteX99" fmla="*/ 9194 w 334814"/>
              <a:gd name="connsiteY99" fmla="*/ 655968 h 838993"/>
              <a:gd name="connsiteX100" fmla="*/ 19381 w 334814"/>
              <a:gd name="connsiteY100" fmla="*/ 649155 h 838993"/>
              <a:gd name="connsiteX101" fmla="*/ 31386 w 334814"/>
              <a:gd name="connsiteY101" fmla="*/ 646774 h 838993"/>
              <a:gd name="connsiteX102" fmla="*/ 303444 w 334814"/>
              <a:gd name="connsiteY102" fmla="*/ 517888 h 838993"/>
              <a:gd name="connsiteX103" fmla="*/ 315450 w 334814"/>
              <a:gd name="connsiteY103" fmla="*/ 520269 h 838993"/>
              <a:gd name="connsiteX104" fmla="*/ 325603 w 334814"/>
              <a:gd name="connsiteY104" fmla="*/ 527049 h 838993"/>
              <a:gd name="connsiteX105" fmla="*/ 332416 w 334814"/>
              <a:gd name="connsiteY105" fmla="*/ 537236 h 838993"/>
              <a:gd name="connsiteX106" fmla="*/ 334797 w 334814"/>
              <a:gd name="connsiteY106" fmla="*/ 549241 h 838993"/>
              <a:gd name="connsiteX107" fmla="*/ 332416 w 334814"/>
              <a:gd name="connsiteY107" fmla="*/ 561247 h 838993"/>
              <a:gd name="connsiteX108" fmla="*/ 325603 w 334814"/>
              <a:gd name="connsiteY108" fmla="*/ 571433 h 838993"/>
              <a:gd name="connsiteX109" fmla="*/ 315450 w 334814"/>
              <a:gd name="connsiteY109" fmla="*/ 578213 h 838993"/>
              <a:gd name="connsiteX110" fmla="*/ 303444 w 334814"/>
              <a:gd name="connsiteY110" fmla="*/ 580627 h 838993"/>
              <a:gd name="connsiteX111" fmla="*/ 291439 w 334814"/>
              <a:gd name="connsiteY111" fmla="*/ 578213 h 838993"/>
              <a:gd name="connsiteX112" fmla="*/ 281252 w 334814"/>
              <a:gd name="connsiteY112" fmla="*/ 571433 h 838993"/>
              <a:gd name="connsiteX113" fmla="*/ 274439 w 334814"/>
              <a:gd name="connsiteY113" fmla="*/ 561247 h 838993"/>
              <a:gd name="connsiteX114" fmla="*/ 272058 w 334814"/>
              <a:gd name="connsiteY114" fmla="*/ 549241 h 838993"/>
              <a:gd name="connsiteX115" fmla="*/ 274439 w 334814"/>
              <a:gd name="connsiteY115" fmla="*/ 537236 h 838993"/>
              <a:gd name="connsiteX116" fmla="*/ 281252 w 334814"/>
              <a:gd name="connsiteY116" fmla="*/ 527049 h 838993"/>
              <a:gd name="connsiteX117" fmla="*/ 291439 w 334814"/>
              <a:gd name="connsiteY117" fmla="*/ 520269 h 838993"/>
              <a:gd name="connsiteX118" fmla="*/ 303444 w 334814"/>
              <a:gd name="connsiteY118" fmla="*/ 517888 h 838993"/>
              <a:gd name="connsiteX119" fmla="*/ 167680 w 334814"/>
              <a:gd name="connsiteY119" fmla="*/ 517888 h 838993"/>
              <a:gd name="connsiteX120" fmla="*/ 179686 w 334814"/>
              <a:gd name="connsiteY120" fmla="*/ 520269 h 838993"/>
              <a:gd name="connsiteX121" fmla="*/ 189872 w 334814"/>
              <a:gd name="connsiteY121" fmla="*/ 527049 h 838993"/>
              <a:gd name="connsiteX122" fmla="*/ 196652 w 334814"/>
              <a:gd name="connsiteY122" fmla="*/ 537236 h 838993"/>
              <a:gd name="connsiteX123" fmla="*/ 199066 w 334814"/>
              <a:gd name="connsiteY123" fmla="*/ 549241 h 838993"/>
              <a:gd name="connsiteX124" fmla="*/ 196652 w 334814"/>
              <a:gd name="connsiteY124" fmla="*/ 561247 h 838993"/>
              <a:gd name="connsiteX125" fmla="*/ 189872 w 334814"/>
              <a:gd name="connsiteY125" fmla="*/ 571433 h 838993"/>
              <a:gd name="connsiteX126" fmla="*/ 179686 w 334814"/>
              <a:gd name="connsiteY126" fmla="*/ 578213 h 838993"/>
              <a:gd name="connsiteX127" fmla="*/ 167680 w 334814"/>
              <a:gd name="connsiteY127" fmla="*/ 580627 h 838993"/>
              <a:gd name="connsiteX128" fmla="*/ 155675 w 334814"/>
              <a:gd name="connsiteY128" fmla="*/ 578213 h 838993"/>
              <a:gd name="connsiteX129" fmla="*/ 145521 w 334814"/>
              <a:gd name="connsiteY129" fmla="*/ 571433 h 838993"/>
              <a:gd name="connsiteX130" fmla="*/ 138708 w 334814"/>
              <a:gd name="connsiteY130" fmla="*/ 561247 h 838993"/>
              <a:gd name="connsiteX131" fmla="*/ 136327 w 334814"/>
              <a:gd name="connsiteY131" fmla="*/ 549241 h 838993"/>
              <a:gd name="connsiteX132" fmla="*/ 138708 w 334814"/>
              <a:gd name="connsiteY132" fmla="*/ 537236 h 838993"/>
              <a:gd name="connsiteX133" fmla="*/ 145521 w 334814"/>
              <a:gd name="connsiteY133" fmla="*/ 527049 h 838993"/>
              <a:gd name="connsiteX134" fmla="*/ 155675 w 334814"/>
              <a:gd name="connsiteY134" fmla="*/ 520269 h 838993"/>
              <a:gd name="connsiteX135" fmla="*/ 167680 w 334814"/>
              <a:gd name="connsiteY135" fmla="*/ 517888 h 838993"/>
              <a:gd name="connsiteX136" fmla="*/ 31386 w 334814"/>
              <a:gd name="connsiteY136" fmla="*/ 517888 h 838993"/>
              <a:gd name="connsiteX137" fmla="*/ 43392 w 334814"/>
              <a:gd name="connsiteY137" fmla="*/ 520269 h 838993"/>
              <a:gd name="connsiteX138" fmla="*/ 53545 w 334814"/>
              <a:gd name="connsiteY138" fmla="*/ 527049 h 838993"/>
              <a:gd name="connsiteX139" fmla="*/ 60358 w 334814"/>
              <a:gd name="connsiteY139" fmla="*/ 537236 h 838993"/>
              <a:gd name="connsiteX140" fmla="*/ 62739 w 334814"/>
              <a:gd name="connsiteY140" fmla="*/ 549241 h 838993"/>
              <a:gd name="connsiteX141" fmla="*/ 60358 w 334814"/>
              <a:gd name="connsiteY141" fmla="*/ 561247 h 838993"/>
              <a:gd name="connsiteX142" fmla="*/ 53545 w 334814"/>
              <a:gd name="connsiteY142" fmla="*/ 571433 h 838993"/>
              <a:gd name="connsiteX143" fmla="*/ 43392 w 334814"/>
              <a:gd name="connsiteY143" fmla="*/ 578213 h 838993"/>
              <a:gd name="connsiteX144" fmla="*/ 31386 w 334814"/>
              <a:gd name="connsiteY144" fmla="*/ 580627 h 838993"/>
              <a:gd name="connsiteX145" fmla="*/ 19381 w 334814"/>
              <a:gd name="connsiteY145" fmla="*/ 578213 h 838993"/>
              <a:gd name="connsiteX146" fmla="*/ 9194 w 334814"/>
              <a:gd name="connsiteY146" fmla="*/ 571433 h 838993"/>
              <a:gd name="connsiteX147" fmla="*/ 2381 w 334814"/>
              <a:gd name="connsiteY147" fmla="*/ 561247 h 838993"/>
              <a:gd name="connsiteX148" fmla="*/ 0 w 334814"/>
              <a:gd name="connsiteY148" fmla="*/ 549241 h 838993"/>
              <a:gd name="connsiteX149" fmla="*/ 2381 w 334814"/>
              <a:gd name="connsiteY149" fmla="*/ 537236 h 838993"/>
              <a:gd name="connsiteX150" fmla="*/ 9194 w 334814"/>
              <a:gd name="connsiteY150" fmla="*/ 527049 h 838993"/>
              <a:gd name="connsiteX151" fmla="*/ 19381 w 334814"/>
              <a:gd name="connsiteY151" fmla="*/ 520269 h 838993"/>
              <a:gd name="connsiteX152" fmla="*/ 31386 w 334814"/>
              <a:gd name="connsiteY152" fmla="*/ 517888 h 838993"/>
              <a:gd name="connsiteX153" fmla="*/ 303444 w 334814"/>
              <a:gd name="connsiteY153" fmla="*/ 388408 h 838993"/>
              <a:gd name="connsiteX154" fmla="*/ 315450 w 334814"/>
              <a:gd name="connsiteY154" fmla="*/ 390789 h 838993"/>
              <a:gd name="connsiteX155" fmla="*/ 325603 w 334814"/>
              <a:gd name="connsiteY155" fmla="*/ 397602 h 838993"/>
              <a:gd name="connsiteX156" fmla="*/ 332416 w 334814"/>
              <a:gd name="connsiteY156" fmla="*/ 407756 h 838993"/>
              <a:gd name="connsiteX157" fmla="*/ 334797 w 334814"/>
              <a:gd name="connsiteY157" fmla="*/ 419761 h 838993"/>
              <a:gd name="connsiteX158" fmla="*/ 332416 w 334814"/>
              <a:gd name="connsiteY158" fmla="*/ 431767 h 838993"/>
              <a:gd name="connsiteX159" fmla="*/ 325603 w 334814"/>
              <a:gd name="connsiteY159" fmla="*/ 441953 h 838993"/>
              <a:gd name="connsiteX160" fmla="*/ 315450 w 334814"/>
              <a:gd name="connsiteY160" fmla="*/ 448766 h 838993"/>
              <a:gd name="connsiteX161" fmla="*/ 303444 w 334814"/>
              <a:gd name="connsiteY161" fmla="*/ 451147 h 838993"/>
              <a:gd name="connsiteX162" fmla="*/ 291439 w 334814"/>
              <a:gd name="connsiteY162" fmla="*/ 448766 h 838993"/>
              <a:gd name="connsiteX163" fmla="*/ 281252 w 334814"/>
              <a:gd name="connsiteY163" fmla="*/ 441953 h 838993"/>
              <a:gd name="connsiteX164" fmla="*/ 274439 w 334814"/>
              <a:gd name="connsiteY164" fmla="*/ 431767 h 838993"/>
              <a:gd name="connsiteX165" fmla="*/ 272058 w 334814"/>
              <a:gd name="connsiteY165" fmla="*/ 419761 h 838993"/>
              <a:gd name="connsiteX166" fmla="*/ 274439 w 334814"/>
              <a:gd name="connsiteY166" fmla="*/ 407756 h 838993"/>
              <a:gd name="connsiteX167" fmla="*/ 281252 w 334814"/>
              <a:gd name="connsiteY167" fmla="*/ 397602 h 838993"/>
              <a:gd name="connsiteX168" fmla="*/ 291439 w 334814"/>
              <a:gd name="connsiteY168" fmla="*/ 390789 h 838993"/>
              <a:gd name="connsiteX169" fmla="*/ 303444 w 334814"/>
              <a:gd name="connsiteY169" fmla="*/ 388408 h 838993"/>
              <a:gd name="connsiteX170" fmla="*/ 167680 w 334814"/>
              <a:gd name="connsiteY170" fmla="*/ 388408 h 838993"/>
              <a:gd name="connsiteX171" fmla="*/ 179686 w 334814"/>
              <a:gd name="connsiteY171" fmla="*/ 390789 h 838993"/>
              <a:gd name="connsiteX172" fmla="*/ 189872 w 334814"/>
              <a:gd name="connsiteY172" fmla="*/ 397602 h 838993"/>
              <a:gd name="connsiteX173" fmla="*/ 196652 w 334814"/>
              <a:gd name="connsiteY173" fmla="*/ 407756 h 838993"/>
              <a:gd name="connsiteX174" fmla="*/ 199066 w 334814"/>
              <a:gd name="connsiteY174" fmla="*/ 419761 h 838993"/>
              <a:gd name="connsiteX175" fmla="*/ 196652 w 334814"/>
              <a:gd name="connsiteY175" fmla="*/ 431767 h 838993"/>
              <a:gd name="connsiteX176" fmla="*/ 189872 w 334814"/>
              <a:gd name="connsiteY176" fmla="*/ 441953 h 838993"/>
              <a:gd name="connsiteX177" fmla="*/ 179686 w 334814"/>
              <a:gd name="connsiteY177" fmla="*/ 448766 h 838993"/>
              <a:gd name="connsiteX178" fmla="*/ 167680 w 334814"/>
              <a:gd name="connsiteY178" fmla="*/ 451147 h 838993"/>
              <a:gd name="connsiteX179" fmla="*/ 155675 w 334814"/>
              <a:gd name="connsiteY179" fmla="*/ 448766 h 838993"/>
              <a:gd name="connsiteX180" fmla="*/ 145521 w 334814"/>
              <a:gd name="connsiteY180" fmla="*/ 441953 h 838993"/>
              <a:gd name="connsiteX181" fmla="*/ 138708 w 334814"/>
              <a:gd name="connsiteY181" fmla="*/ 431767 h 838993"/>
              <a:gd name="connsiteX182" fmla="*/ 136327 w 334814"/>
              <a:gd name="connsiteY182" fmla="*/ 419761 h 838993"/>
              <a:gd name="connsiteX183" fmla="*/ 138708 w 334814"/>
              <a:gd name="connsiteY183" fmla="*/ 407756 h 838993"/>
              <a:gd name="connsiteX184" fmla="*/ 145521 w 334814"/>
              <a:gd name="connsiteY184" fmla="*/ 397602 h 838993"/>
              <a:gd name="connsiteX185" fmla="*/ 155675 w 334814"/>
              <a:gd name="connsiteY185" fmla="*/ 390789 h 838993"/>
              <a:gd name="connsiteX186" fmla="*/ 167680 w 334814"/>
              <a:gd name="connsiteY186" fmla="*/ 388408 h 838993"/>
              <a:gd name="connsiteX187" fmla="*/ 31386 w 334814"/>
              <a:gd name="connsiteY187" fmla="*/ 388408 h 838993"/>
              <a:gd name="connsiteX188" fmla="*/ 43392 w 334814"/>
              <a:gd name="connsiteY188" fmla="*/ 390789 h 838993"/>
              <a:gd name="connsiteX189" fmla="*/ 53545 w 334814"/>
              <a:gd name="connsiteY189" fmla="*/ 397602 h 838993"/>
              <a:gd name="connsiteX190" fmla="*/ 60358 w 334814"/>
              <a:gd name="connsiteY190" fmla="*/ 407756 h 838993"/>
              <a:gd name="connsiteX191" fmla="*/ 62739 w 334814"/>
              <a:gd name="connsiteY191" fmla="*/ 419761 h 838993"/>
              <a:gd name="connsiteX192" fmla="*/ 60358 w 334814"/>
              <a:gd name="connsiteY192" fmla="*/ 431767 h 838993"/>
              <a:gd name="connsiteX193" fmla="*/ 53545 w 334814"/>
              <a:gd name="connsiteY193" fmla="*/ 441953 h 838993"/>
              <a:gd name="connsiteX194" fmla="*/ 43392 w 334814"/>
              <a:gd name="connsiteY194" fmla="*/ 448766 h 838993"/>
              <a:gd name="connsiteX195" fmla="*/ 31386 w 334814"/>
              <a:gd name="connsiteY195" fmla="*/ 451147 h 838993"/>
              <a:gd name="connsiteX196" fmla="*/ 19381 w 334814"/>
              <a:gd name="connsiteY196" fmla="*/ 448766 h 838993"/>
              <a:gd name="connsiteX197" fmla="*/ 9194 w 334814"/>
              <a:gd name="connsiteY197" fmla="*/ 441953 h 838993"/>
              <a:gd name="connsiteX198" fmla="*/ 2381 w 334814"/>
              <a:gd name="connsiteY198" fmla="*/ 431767 h 838993"/>
              <a:gd name="connsiteX199" fmla="*/ 0 w 334814"/>
              <a:gd name="connsiteY199" fmla="*/ 419761 h 838993"/>
              <a:gd name="connsiteX200" fmla="*/ 2381 w 334814"/>
              <a:gd name="connsiteY200" fmla="*/ 407756 h 838993"/>
              <a:gd name="connsiteX201" fmla="*/ 9194 w 334814"/>
              <a:gd name="connsiteY201" fmla="*/ 397602 h 838993"/>
              <a:gd name="connsiteX202" fmla="*/ 19381 w 334814"/>
              <a:gd name="connsiteY202" fmla="*/ 390789 h 838993"/>
              <a:gd name="connsiteX203" fmla="*/ 31386 w 334814"/>
              <a:gd name="connsiteY203" fmla="*/ 388408 h 838993"/>
              <a:gd name="connsiteX204" fmla="*/ 164406 w 334814"/>
              <a:gd name="connsiteY204" fmla="*/ 259358 h 838993"/>
              <a:gd name="connsiteX205" fmla="*/ 176576 w 334814"/>
              <a:gd name="connsiteY205" fmla="*/ 260548 h 838993"/>
              <a:gd name="connsiteX206" fmla="*/ 187391 w 334814"/>
              <a:gd name="connsiteY206" fmla="*/ 266303 h 838993"/>
              <a:gd name="connsiteX207" fmla="*/ 195163 w 334814"/>
              <a:gd name="connsiteY207" fmla="*/ 275762 h 838993"/>
              <a:gd name="connsiteX208" fmla="*/ 198702 w 334814"/>
              <a:gd name="connsiteY208" fmla="*/ 287470 h 838993"/>
              <a:gd name="connsiteX209" fmla="*/ 197512 w 334814"/>
              <a:gd name="connsiteY209" fmla="*/ 299640 h 838993"/>
              <a:gd name="connsiteX210" fmla="*/ 191757 w 334814"/>
              <a:gd name="connsiteY210" fmla="*/ 310455 h 838993"/>
              <a:gd name="connsiteX211" fmla="*/ 182298 w 334814"/>
              <a:gd name="connsiteY211" fmla="*/ 318227 h 838993"/>
              <a:gd name="connsiteX212" fmla="*/ 170590 w 334814"/>
              <a:gd name="connsiteY212" fmla="*/ 321766 h 838993"/>
              <a:gd name="connsiteX213" fmla="*/ 158419 w 334814"/>
              <a:gd name="connsiteY213" fmla="*/ 320576 h 838993"/>
              <a:gd name="connsiteX214" fmla="*/ 147605 w 334814"/>
              <a:gd name="connsiteY214" fmla="*/ 314821 h 838993"/>
              <a:gd name="connsiteX215" fmla="*/ 139832 w 334814"/>
              <a:gd name="connsiteY215" fmla="*/ 305362 h 838993"/>
              <a:gd name="connsiteX216" fmla="*/ 136294 w 334814"/>
              <a:gd name="connsiteY216" fmla="*/ 293654 h 838993"/>
              <a:gd name="connsiteX217" fmla="*/ 137484 w 334814"/>
              <a:gd name="connsiteY217" fmla="*/ 281483 h 838993"/>
              <a:gd name="connsiteX218" fmla="*/ 143239 w 334814"/>
              <a:gd name="connsiteY218" fmla="*/ 270669 h 838993"/>
              <a:gd name="connsiteX219" fmla="*/ 152698 w 334814"/>
              <a:gd name="connsiteY219" fmla="*/ 262896 h 838993"/>
              <a:gd name="connsiteX220" fmla="*/ 164406 w 334814"/>
              <a:gd name="connsiteY220" fmla="*/ 259358 h 838993"/>
              <a:gd name="connsiteX221" fmla="*/ 305660 w 334814"/>
              <a:gd name="connsiteY221" fmla="*/ 258994 h 838993"/>
              <a:gd name="connsiteX222" fmla="*/ 317467 w 334814"/>
              <a:gd name="connsiteY222" fmla="*/ 262235 h 838993"/>
              <a:gd name="connsiteX223" fmla="*/ 327157 w 334814"/>
              <a:gd name="connsiteY223" fmla="*/ 269742 h 838993"/>
              <a:gd name="connsiteX224" fmla="*/ 333209 w 334814"/>
              <a:gd name="connsiteY224" fmla="*/ 280359 h 838993"/>
              <a:gd name="connsiteX225" fmla="*/ 334731 w 334814"/>
              <a:gd name="connsiteY225" fmla="*/ 292530 h 838993"/>
              <a:gd name="connsiteX226" fmla="*/ 331523 w 334814"/>
              <a:gd name="connsiteY226" fmla="*/ 304337 h 838993"/>
              <a:gd name="connsiteX227" fmla="*/ 324015 w 334814"/>
              <a:gd name="connsiteY227" fmla="*/ 313994 h 838993"/>
              <a:gd name="connsiteX228" fmla="*/ 313366 w 334814"/>
              <a:gd name="connsiteY228" fmla="*/ 320046 h 838993"/>
              <a:gd name="connsiteX229" fmla="*/ 301228 w 334814"/>
              <a:gd name="connsiteY229" fmla="*/ 321568 h 838993"/>
              <a:gd name="connsiteX230" fmla="*/ 289421 w 334814"/>
              <a:gd name="connsiteY230" fmla="*/ 318360 h 838993"/>
              <a:gd name="connsiteX231" fmla="*/ 279764 w 334814"/>
              <a:gd name="connsiteY231" fmla="*/ 310852 h 838993"/>
              <a:gd name="connsiteX232" fmla="*/ 273678 w 334814"/>
              <a:gd name="connsiteY232" fmla="*/ 300203 h 838993"/>
              <a:gd name="connsiteX233" fmla="*/ 272157 w 334814"/>
              <a:gd name="connsiteY233" fmla="*/ 288065 h 838993"/>
              <a:gd name="connsiteX234" fmla="*/ 275398 w 334814"/>
              <a:gd name="connsiteY234" fmla="*/ 276258 h 838993"/>
              <a:gd name="connsiteX235" fmla="*/ 282905 w 334814"/>
              <a:gd name="connsiteY235" fmla="*/ 266601 h 838993"/>
              <a:gd name="connsiteX236" fmla="*/ 293522 w 334814"/>
              <a:gd name="connsiteY236" fmla="*/ 260515 h 838993"/>
              <a:gd name="connsiteX237" fmla="*/ 305660 w 334814"/>
              <a:gd name="connsiteY237" fmla="*/ 258994 h 838993"/>
              <a:gd name="connsiteX238" fmla="*/ 33602 w 334814"/>
              <a:gd name="connsiteY238" fmla="*/ 258994 h 838993"/>
              <a:gd name="connsiteX239" fmla="*/ 45409 w 334814"/>
              <a:gd name="connsiteY239" fmla="*/ 262235 h 838993"/>
              <a:gd name="connsiteX240" fmla="*/ 55100 w 334814"/>
              <a:gd name="connsiteY240" fmla="*/ 269742 h 838993"/>
              <a:gd name="connsiteX241" fmla="*/ 61152 w 334814"/>
              <a:gd name="connsiteY241" fmla="*/ 280359 h 838993"/>
              <a:gd name="connsiteX242" fmla="*/ 62673 w 334814"/>
              <a:gd name="connsiteY242" fmla="*/ 292530 h 838993"/>
              <a:gd name="connsiteX243" fmla="*/ 59432 w 334814"/>
              <a:gd name="connsiteY243" fmla="*/ 304337 h 838993"/>
              <a:gd name="connsiteX244" fmla="*/ 51925 w 334814"/>
              <a:gd name="connsiteY244" fmla="*/ 313994 h 838993"/>
              <a:gd name="connsiteX245" fmla="*/ 41308 w 334814"/>
              <a:gd name="connsiteY245" fmla="*/ 320046 h 838993"/>
              <a:gd name="connsiteX246" fmla="*/ 29171 w 334814"/>
              <a:gd name="connsiteY246" fmla="*/ 321601 h 838993"/>
              <a:gd name="connsiteX247" fmla="*/ 17364 w 334814"/>
              <a:gd name="connsiteY247" fmla="*/ 318359 h 838993"/>
              <a:gd name="connsiteX248" fmla="*/ 7673 w 334814"/>
              <a:gd name="connsiteY248" fmla="*/ 310852 h 838993"/>
              <a:gd name="connsiteX249" fmla="*/ 1621 w 334814"/>
              <a:gd name="connsiteY249" fmla="*/ 300202 h 838993"/>
              <a:gd name="connsiteX250" fmla="*/ 99 w 334814"/>
              <a:gd name="connsiteY250" fmla="*/ 288065 h 838993"/>
              <a:gd name="connsiteX251" fmla="*/ 3341 w 334814"/>
              <a:gd name="connsiteY251" fmla="*/ 276258 h 838993"/>
              <a:gd name="connsiteX252" fmla="*/ 10815 w 334814"/>
              <a:gd name="connsiteY252" fmla="*/ 266600 h 838993"/>
              <a:gd name="connsiteX253" fmla="*/ 21465 w 334814"/>
              <a:gd name="connsiteY253" fmla="*/ 260548 h 838993"/>
              <a:gd name="connsiteX254" fmla="*/ 33602 w 334814"/>
              <a:gd name="connsiteY254" fmla="*/ 258994 h 838993"/>
              <a:gd name="connsiteX255" fmla="*/ 303444 w 334814"/>
              <a:gd name="connsiteY255" fmla="*/ 129447 h 838993"/>
              <a:gd name="connsiteX256" fmla="*/ 334797 w 334814"/>
              <a:gd name="connsiteY256" fmla="*/ 160833 h 838993"/>
              <a:gd name="connsiteX257" fmla="*/ 303444 w 334814"/>
              <a:gd name="connsiteY257" fmla="*/ 192186 h 838993"/>
              <a:gd name="connsiteX258" fmla="*/ 272058 w 334814"/>
              <a:gd name="connsiteY258" fmla="*/ 160833 h 838993"/>
              <a:gd name="connsiteX259" fmla="*/ 303444 w 334814"/>
              <a:gd name="connsiteY259" fmla="*/ 129447 h 838993"/>
              <a:gd name="connsiteX260" fmla="*/ 167680 w 334814"/>
              <a:gd name="connsiteY260" fmla="*/ 129447 h 838993"/>
              <a:gd name="connsiteX261" fmla="*/ 199066 w 334814"/>
              <a:gd name="connsiteY261" fmla="*/ 160833 h 838993"/>
              <a:gd name="connsiteX262" fmla="*/ 167680 w 334814"/>
              <a:gd name="connsiteY262" fmla="*/ 192186 h 838993"/>
              <a:gd name="connsiteX263" fmla="*/ 136327 w 334814"/>
              <a:gd name="connsiteY263" fmla="*/ 160833 h 838993"/>
              <a:gd name="connsiteX264" fmla="*/ 167680 w 334814"/>
              <a:gd name="connsiteY264" fmla="*/ 129447 h 838993"/>
              <a:gd name="connsiteX265" fmla="*/ 31386 w 334814"/>
              <a:gd name="connsiteY265" fmla="*/ 129447 h 838993"/>
              <a:gd name="connsiteX266" fmla="*/ 62739 w 334814"/>
              <a:gd name="connsiteY266" fmla="*/ 160833 h 838993"/>
              <a:gd name="connsiteX267" fmla="*/ 31386 w 334814"/>
              <a:gd name="connsiteY267" fmla="*/ 192186 h 838993"/>
              <a:gd name="connsiteX268" fmla="*/ 0 w 334814"/>
              <a:gd name="connsiteY268" fmla="*/ 160833 h 838993"/>
              <a:gd name="connsiteX269" fmla="*/ 31386 w 334814"/>
              <a:gd name="connsiteY269" fmla="*/ 129447 h 838993"/>
              <a:gd name="connsiteX270" fmla="*/ 303444 w 334814"/>
              <a:gd name="connsiteY270" fmla="*/ 0 h 838993"/>
              <a:gd name="connsiteX271" fmla="*/ 334797 w 334814"/>
              <a:gd name="connsiteY271" fmla="*/ 31353 h 838993"/>
              <a:gd name="connsiteX272" fmla="*/ 303444 w 334814"/>
              <a:gd name="connsiteY272" fmla="*/ 62739 h 838993"/>
              <a:gd name="connsiteX273" fmla="*/ 272058 w 334814"/>
              <a:gd name="connsiteY273" fmla="*/ 31353 h 838993"/>
              <a:gd name="connsiteX274" fmla="*/ 303444 w 334814"/>
              <a:gd name="connsiteY274" fmla="*/ 0 h 838993"/>
              <a:gd name="connsiteX275" fmla="*/ 167680 w 334814"/>
              <a:gd name="connsiteY275" fmla="*/ 0 h 838993"/>
              <a:gd name="connsiteX276" fmla="*/ 199066 w 334814"/>
              <a:gd name="connsiteY276" fmla="*/ 31353 h 838993"/>
              <a:gd name="connsiteX277" fmla="*/ 167680 w 334814"/>
              <a:gd name="connsiteY277" fmla="*/ 62739 h 838993"/>
              <a:gd name="connsiteX278" fmla="*/ 136327 w 334814"/>
              <a:gd name="connsiteY278" fmla="*/ 31353 h 838993"/>
              <a:gd name="connsiteX279" fmla="*/ 167680 w 334814"/>
              <a:gd name="connsiteY279" fmla="*/ 0 h 838993"/>
              <a:gd name="connsiteX280" fmla="*/ 31386 w 334814"/>
              <a:gd name="connsiteY280" fmla="*/ 0 h 838993"/>
              <a:gd name="connsiteX281" fmla="*/ 62739 w 334814"/>
              <a:gd name="connsiteY281" fmla="*/ 31353 h 838993"/>
              <a:gd name="connsiteX282" fmla="*/ 31386 w 334814"/>
              <a:gd name="connsiteY282" fmla="*/ 62739 h 838993"/>
              <a:gd name="connsiteX283" fmla="*/ 0 w 334814"/>
              <a:gd name="connsiteY283" fmla="*/ 31353 h 838993"/>
              <a:gd name="connsiteX284" fmla="*/ 31386 w 334814"/>
              <a:gd name="connsiteY284" fmla="*/ 0 h 838993"/>
            </a:gdLst>
            <a:ahLst/>
            <a:cxnLst/>
            <a:rect l="l" t="t" r="r" b="b"/>
            <a:pathLst>
              <a:path w="334814" h="838993">
                <a:moveTo>
                  <a:pt x="303444" y="776254"/>
                </a:moveTo>
                <a:cubicBezTo>
                  <a:pt x="307578" y="776254"/>
                  <a:pt x="311580" y="777048"/>
                  <a:pt x="315450" y="778635"/>
                </a:cubicBezTo>
                <a:cubicBezTo>
                  <a:pt x="319286" y="780223"/>
                  <a:pt x="322660" y="782505"/>
                  <a:pt x="325603" y="785448"/>
                </a:cubicBezTo>
                <a:cubicBezTo>
                  <a:pt x="328547" y="788392"/>
                  <a:pt x="330829" y="791765"/>
                  <a:pt x="332416" y="795602"/>
                </a:cubicBezTo>
                <a:cubicBezTo>
                  <a:pt x="334004" y="799471"/>
                  <a:pt x="334797" y="803473"/>
                  <a:pt x="334797" y="807607"/>
                </a:cubicBezTo>
                <a:cubicBezTo>
                  <a:pt x="334797" y="811774"/>
                  <a:pt x="334004" y="815776"/>
                  <a:pt x="332416" y="819613"/>
                </a:cubicBezTo>
                <a:cubicBezTo>
                  <a:pt x="330829" y="823449"/>
                  <a:pt x="328547" y="826856"/>
                  <a:pt x="325603" y="829799"/>
                </a:cubicBezTo>
                <a:cubicBezTo>
                  <a:pt x="322660" y="832743"/>
                  <a:pt x="319286" y="834992"/>
                  <a:pt x="315450" y="836612"/>
                </a:cubicBezTo>
                <a:cubicBezTo>
                  <a:pt x="311580" y="838200"/>
                  <a:pt x="307578" y="838993"/>
                  <a:pt x="303444" y="838993"/>
                </a:cubicBezTo>
                <a:cubicBezTo>
                  <a:pt x="299277" y="838993"/>
                  <a:pt x="295275" y="838200"/>
                  <a:pt x="291439" y="836612"/>
                </a:cubicBezTo>
                <a:cubicBezTo>
                  <a:pt x="287569" y="834992"/>
                  <a:pt x="284196" y="832743"/>
                  <a:pt x="281252" y="829799"/>
                </a:cubicBezTo>
                <a:cubicBezTo>
                  <a:pt x="278309" y="826856"/>
                  <a:pt x="276027" y="823449"/>
                  <a:pt x="274439" y="819613"/>
                </a:cubicBezTo>
                <a:cubicBezTo>
                  <a:pt x="272852" y="815776"/>
                  <a:pt x="272058" y="811774"/>
                  <a:pt x="272058" y="807607"/>
                </a:cubicBezTo>
                <a:cubicBezTo>
                  <a:pt x="272058" y="803473"/>
                  <a:pt x="272852" y="799471"/>
                  <a:pt x="274439" y="795602"/>
                </a:cubicBezTo>
                <a:cubicBezTo>
                  <a:pt x="276027" y="791765"/>
                  <a:pt x="278309" y="788392"/>
                  <a:pt x="281252" y="785448"/>
                </a:cubicBezTo>
                <a:cubicBezTo>
                  <a:pt x="284196" y="782505"/>
                  <a:pt x="287569" y="780223"/>
                  <a:pt x="291439" y="778635"/>
                </a:cubicBezTo>
                <a:cubicBezTo>
                  <a:pt x="295275" y="777048"/>
                  <a:pt x="299277" y="776254"/>
                  <a:pt x="303444" y="776254"/>
                </a:cubicBezTo>
                <a:close/>
                <a:moveTo>
                  <a:pt x="167680" y="776254"/>
                </a:moveTo>
                <a:cubicBezTo>
                  <a:pt x="171847" y="776254"/>
                  <a:pt x="175849" y="777048"/>
                  <a:pt x="179686" y="778635"/>
                </a:cubicBezTo>
                <a:cubicBezTo>
                  <a:pt x="183522" y="780223"/>
                  <a:pt x="186929" y="782505"/>
                  <a:pt x="189872" y="785448"/>
                </a:cubicBezTo>
                <a:cubicBezTo>
                  <a:pt x="192816" y="788392"/>
                  <a:pt x="195065" y="791765"/>
                  <a:pt x="196652" y="795602"/>
                </a:cubicBezTo>
                <a:cubicBezTo>
                  <a:pt x="198273" y="799471"/>
                  <a:pt x="199066" y="803473"/>
                  <a:pt x="199066" y="807607"/>
                </a:cubicBezTo>
                <a:cubicBezTo>
                  <a:pt x="199066" y="811774"/>
                  <a:pt x="198273" y="815776"/>
                  <a:pt x="196652" y="819613"/>
                </a:cubicBezTo>
                <a:cubicBezTo>
                  <a:pt x="195065" y="823449"/>
                  <a:pt x="192816" y="826856"/>
                  <a:pt x="189872" y="829799"/>
                </a:cubicBezTo>
                <a:cubicBezTo>
                  <a:pt x="186929" y="832743"/>
                  <a:pt x="183522" y="834992"/>
                  <a:pt x="179686" y="836612"/>
                </a:cubicBezTo>
                <a:cubicBezTo>
                  <a:pt x="175849" y="838200"/>
                  <a:pt x="171847" y="838993"/>
                  <a:pt x="167680" y="838993"/>
                </a:cubicBezTo>
                <a:cubicBezTo>
                  <a:pt x="163513" y="838993"/>
                  <a:pt x="159511" y="838200"/>
                  <a:pt x="155675" y="836612"/>
                </a:cubicBezTo>
                <a:cubicBezTo>
                  <a:pt x="151838" y="834992"/>
                  <a:pt x="148432" y="832743"/>
                  <a:pt x="145521" y="829799"/>
                </a:cubicBezTo>
                <a:cubicBezTo>
                  <a:pt x="142578" y="826856"/>
                  <a:pt x="140296" y="823449"/>
                  <a:pt x="138708" y="819613"/>
                </a:cubicBezTo>
                <a:cubicBezTo>
                  <a:pt x="137121" y="815776"/>
                  <a:pt x="136327" y="811774"/>
                  <a:pt x="136327" y="807607"/>
                </a:cubicBezTo>
                <a:cubicBezTo>
                  <a:pt x="136327" y="803473"/>
                  <a:pt x="137121" y="799471"/>
                  <a:pt x="138708" y="795602"/>
                </a:cubicBezTo>
                <a:cubicBezTo>
                  <a:pt x="140296" y="791765"/>
                  <a:pt x="142578" y="788392"/>
                  <a:pt x="145521" y="785448"/>
                </a:cubicBezTo>
                <a:cubicBezTo>
                  <a:pt x="148432" y="782505"/>
                  <a:pt x="151838" y="780223"/>
                  <a:pt x="155675" y="778635"/>
                </a:cubicBezTo>
                <a:cubicBezTo>
                  <a:pt x="159511" y="777048"/>
                  <a:pt x="163513" y="776254"/>
                  <a:pt x="167680" y="776254"/>
                </a:cubicBezTo>
                <a:close/>
                <a:moveTo>
                  <a:pt x="31386" y="776254"/>
                </a:moveTo>
                <a:cubicBezTo>
                  <a:pt x="35520" y="776254"/>
                  <a:pt x="39522" y="777048"/>
                  <a:pt x="43392" y="778635"/>
                </a:cubicBezTo>
                <a:cubicBezTo>
                  <a:pt x="47228" y="780223"/>
                  <a:pt x="50602" y="782505"/>
                  <a:pt x="53545" y="785448"/>
                </a:cubicBezTo>
                <a:cubicBezTo>
                  <a:pt x="56489" y="788392"/>
                  <a:pt x="58771" y="791765"/>
                  <a:pt x="60358" y="795602"/>
                </a:cubicBezTo>
                <a:cubicBezTo>
                  <a:pt x="61946" y="799471"/>
                  <a:pt x="62739" y="803473"/>
                  <a:pt x="62739" y="807607"/>
                </a:cubicBezTo>
                <a:cubicBezTo>
                  <a:pt x="62739" y="811774"/>
                  <a:pt x="61946" y="815776"/>
                  <a:pt x="60358" y="819613"/>
                </a:cubicBezTo>
                <a:cubicBezTo>
                  <a:pt x="58771" y="823449"/>
                  <a:pt x="56489" y="826856"/>
                  <a:pt x="53545" y="829799"/>
                </a:cubicBezTo>
                <a:cubicBezTo>
                  <a:pt x="50602" y="832743"/>
                  <a:pt x="47228" y="834992"/>
                  <a:pt x="43392" y="836612"/>
                </a:cubicBezTo>
                <a:cubicBezTo>
                  <a:pt x="39522" y="838200"/>
                  <a:pt x="35520" y="838993"/>
                  <a:pt x="31386" y="838993"/>
                </a:cubicBezTo>
                <a:cubicBezTo>
                  <a:pt x="27219" y="838993"/>
                  <a:pt x="23217" y="838200"/>
                  <a:pt x="19381" y="836612"/>
                </a:cubicBezTo>
                <a:cubicBezTo>
                  <a:pt x="15511" y="834992"/>
                  <a:pt x="12138" y="832743"/>
                  <a:pt x="9194" y="829799"/>
                </a:cubicBezTo>
                <a:cubicBezTo>
                  <a:pt x="6251" y="826856"/>
                  <a:pt x="3969" y="823449"/>
                  <a:pt x="2381" y="819613"/>
                </a:cubicBezTo>
                <a:cubicBezTo>
                  <a:pt x="794" y="815776"/>
                  <a:pt x="0" y="811774"/>
                  <a:pt x="0" y="807607"/>
                </a:cubicBezTo>
                <a:cubicBezTo>
                  <a:pt x="0" y="803473"/>
                  <a:pt x="794" y="799471"/>
                  <a:pt x="2381" y="795602"/>
                </a:cubicBezTo>
                <a:cubicBezTo>
                  <a:pt x="3969" y="791765"/>
                  <a:pt x="6251" y="788392"/>
                  <a:pt x="9194" y="785448"/>
                </a:cubicBezTo>
                <a:cubicBezTo>
                  <a:pt x="12138" y="782505"/>
                  <a:pt x="15511" y="780223"/>
                  <a:pt x="19381" y="778635"/>
                </a:cubicBezTo>
                <a:cubicBezTo>
                  <a:pt x="23217" y="777048"/>
                  <a:pt x="27219" y="776254"/>
                  <a:pt x="31386" y="776254"/>
                </a:cubicBezTo>
                <a:close/>
                <a:moveTo>
                  <a:pt x="303444" y="646774"/>
                </a:moveTo>
                <a:cubicBezTo>
                  <a:pt x="307578" y="646774"/>
                  <a:pt x="311580" y="647568"/>
                  <a:pt x="315450" y="649155"/>
                </a:cubicBezTo>
                <a:cubicBezTo>
                  <a:pt x="319286" y="650743"/>
                  <a:pt x="322660" y="653025"/>
                  <a:pt x="325603" y="655968"/>
                </a:cubicBezTo>
                <a:cubicBezTo>
                  <a:pt x="328547" y="658912"/>
                  <a:pt x="330829" y="662285"/>
                  <a:pt x="332416" y="666155"/>
                </a:cubicBezTo>
                <a:cubicBezTo>
                  <a:pt x="334004" y="669991"/>
                  <a:pt x="334797" y="673993"/>
                  <a:pt x="334797" y="678160"/>
                </a:cubicBezTo>
                <a:cubicBezTo>
                  <a:pt x="334797" y="682294"/>
                  <a:pt x="334004" y="686296"/>
                  <a:pt x="332416" y="690166"/>
                </a:cubicBezTo>
                <a:cubicBezTo>
                  <a:pt x="330829" y="694002"/>
                  <a:pt x="328547" y="697376"/>
                  <a:pt x="325603" y="700319"/>
                </a:cubicBezTo>
                <a:cubicBezTo>
                  <a:pt x="322660" y="703263"/>
                  <a:pt x="319286" y="705545"/>
                  <a:pt x="315450" y="707132"/>
                </a:cubicBezTo>
                <a:cubicBezTo>
                  <a:pt x="311580" y="708720"/>
                  <a:pt x="307578" y="709513"/>
                  <a:pt x="303444" y="709513"/>
                </a:cubicBezTo>
                <a:cubicBezTo>
                  <a:pt x="299277" y="709513"/>
                  <a:pt x="295275" y="708720"/>
                  <a:pt x="291439" y="707132"/>
                </a:cubicBezTo>
                <a:cubicBezTo>
                  <a:pt x="287569" y="705545"/>
                  <a:pt x="284196" y="703263"/>
                  <a:pt x="281252" y="700319"/>
                </a:cubicBezTo>
                <a:cubicBezTo>
                  <a:pt x="278309" y="697376"/>
                  <a:pt x="276027" y="694002"/>
                  <a:pt x="274439" y="690166"/>
                </a:cubicBezTo>
                <a:cubicBezTo>
                  <a:pt x="272852" y="686296"/>
                  <a:pt x="272058" y="682294"/>
                  <a:pt x="272058" y="678160"/>
                </a:cubicBezTo>
                <a:cubicBezTo>
                  <a:pt x="272058" y="673993"/>
                  <a:pt x="272852" y="669991"/>
                  <a:pt x="274439" y="666155"/>
                </a:cubicBezTo>
                <a:cubicBezTo>
                  <a:pt x="276027" y="662285"/>
                  <a:pt x="278309" y="658912"/>
                  <a:pt x="281252" y="655968"/>
                </a:cubicBezTo>
                <a:cubicBezTo>
                  <a:pt x="284196" y="653025"/>
                  <a:pt x="287569" y="650743"/>
                  <a:pt x="291439" y="649155"/>
                </a:cubicBezTo>
                <a:cubicBezTo>
                  <a:pt x="295275" y="647568"/>
                  <a:pt x="299277" y="646774"/>
                  <a:pt x="303444" y="646774"/>
                </a:cubicBezTo>
                <a:close/>
                <a:moveTo>
                  <a:pt x="167680" y="646774"/>
                </a:moveTo>
                <a:cubicBezTo>
                  <a:pt x="171847" y="646774"/>
                  <a:pt x="175849" y="647568"/>
                  <a:pt x="179686" y="649155"/>
                </a:cubicBezTo>
                <a:cubicBezTo>
                  <a:pt x="183522" y="650743"/>
                  <a:pt x="186929" y="653025"/>
                  <a:pt x="189872" y="655968"/>
                </a:cubicBezTo>
                <a:cubicBezTo>
                  <a:pt x="192816" y="658912"/>
                  <a:pt x="195065" y="662285"/>
                  <a:pt x="196652" y="666155"/>
                </a:cubicBezTo>
                <a:cubicBezTo>
                  <a:pt x="198273" y="669991"/>
                  <a:pt x="199066" y="673993"/>
                  <a:pt x="199066" y="678160"/>
                </a:cubicBezTo>
                <a:cubicBezTo>
                  <a:pt x="199066" y="682294"/>
                  <a:pt x="198273" y="686296"/>
                  <a:pt x="196652" y="690166"/>
                </a:cubicBezTo>
                <a:cubicBezTo>
                  <a:pt x="195065" y="694002"/>
                  <a:pt x="192816" y="697376"/>
                  <a:pt x="189872" y="700319"/>
                </a:cubicBezTo>
                <a:cubicBezTo>
                  <a:pt x="186929" y="703263"/>
                  <a:pt x="183522" y="705545"/>
                  <a:pt x="179686" y="707132"/>
                </a:cubicBezTo>
                <a:cubicBezTo>
                  <a:pt x="175849" y="708720"/>
                  <a:pt x="171847" y="709513"/>
                  <a:pt x="167680" y="709513"/>
                </a:cubicBezTo>
                <a:cubicBezTo>
                  <a:pt x="163513" y="709513"/>
                  <a:pt x="159511" y="708720"/>
                  <a:pt x="155675" y="707132"/>
                </a:cubicBezTo>
                <a:cubicBezTo>
                  <a:pt x="151838" y="705545"/>
                  <a:pt x="148432" y="703263"/>
                  <a:pt x="145521" y="700319"/>
                </a:cubicBezTo>
                <a:cubicBezTo>
                  <a:pt x="142578" y="697376"/>
                  <a:pt x="140296" y="694002"/>
                  <a:pt x="138708" y="690166"/>
                </a:cubicBezTo>
                <a:cubicBezTo>
                  <a:pt x="137121" y="686296"/>
                  <a:pt x="136327" y="682294"/>
                  <a:pt x="136327" y="678160"/>
                </a:cubicBezTo>
                <a:cubicBezTo>
                  <a:pt x="136327" y="673993"/>
                  <a:pt x="137121" y="669991"/>
                  <a:pt x="138708" y="666155"/>
                </a:cubicBezTo>
                <a:cubicBezTo>
                  <a:pt x="140296" y="662285"/>
                  <a:pt x="142578" y="658912"/>
                  <a:pt x="145521" y="655968"/>
                </a:cubicBezTo>
                <a:cubicBezTo>
                  <a:pt x="148432" y="653025"/>
                  <a:pt x="151838" y="650743"/>
                  <a:pt x="155675" y="649155"/>
                </a:cubicBezTo>
                <a:cubicBezTo>
                  <a:pt x="159511" y="647568"/>
                  <a:pt x="163513" y="646774"/>
                  <a:pt x="167680" y="646774"/>
                </a:cubicBezTo>
                <a:close/>
                <a:moveTo>
                  <a:pt x="31386" y="646774"/>
                </a:moveTo>
                <a:cubicBezTo>
                  <a:pt x="35520" y="646774"/>
                  <a:pt x="39522" y="647568"/>
                  <a:pt x="43392" y="649155"/>
                </a:cubicBezTo>
                <a:cubicBezTo>
                  <a:pt x="47228" y="650743"/>
                  <a:pt x="50602" y="653025"/>
                  <a:pt x="53545" y="655968"/>
                </a:cubicBezTo>
                <a:cubicBezTo>
                  <a:pt x="56489" y="658912"/>
                  <a:pt x="58771" y="662285"/>
                  <a:pt x="60358" y="666155"/>
                </a:cubicBezTo>
                <a:cubicBezTo>
                  <a:pt x="61946" y="669991"/>
                  <a:pt x="62739" y="673993"/>
                  <a:pt x="62739" y="678160"/>
                </a:cubicBezTo>
                <a:cubicBezTo>
                  <a:pt x="62739" y="682294"/>
                  <a:pt x="61946" y="686296"/>
                  <a:pt x="60358" y="690166"/>
                </a:cubicBezTo>
                <a:cubicBezTo>
                  <a:pt x="58771" y="694002"/>
                  <a:pt x="56489" y="697376"/>
                  <a:pt x="53545" y="700319"/>
                </a:cubicBezTo>
                <a:cubicBezTo>
                  <a:pt x="50602" y="703263"/>
                  <a:pt x="47228" y="705545"/>
                  <a:pt x="43392" y="707132"/>
                </a:cubicBezTo>
                <a:cubicBezTo>
                  <a:pt x="39522" y="708720"/>
                  <a:pt x="35520" y="709513"/>
                  <a:pt x="31386" y="709513"/>
                </a:cubicBezTo>
                <a:cubicBezTo>
                  <a:pt x="27219" y="709513"/>
                  <a:pt x="23217" y="708720"/>
                  <a:pt x="19381" y="707132"/>
                </a:cubicBezTo>
                <a:cubicBezTo>
                  <a:pt x="15511" y="705545"/>
                  <a:pt x="12138" y="703263"/>
                  <a:pt x="9194" y="700319"/>
                </a:cubicBezTo>
                <a:cubicBezTo>
                  <a:pt x="6251" y="697376"/>
                  <a:pt x="3969" y="694002"/>
                  <a:pt x="2381" y="690166"/>
                </a:cubicBezTo>
                <a:cubicBezTo>
                  <a:pt x="794" y="686296"/>
                  <a:pt x="0" y="682294"/>
                  <a:pt x="0" y="678160"/>
                </a:cubicBezTo>
                <a:cubicBezTo>
                  <a:pt x="0" y="673993"/>
                  <a:pt x="794" y="669991"/>
                  <a:pt x="2381" y="666155"/>
                </a:cubicBezTo>
                <a:cubicBezTo>
                  <a:pt x="3969" y="662285"/>
                  <a:pt x="6251" y="658912"/>
                  <a:pt x="9194" y="655968"/>
                </a:cubicBezTo>
                <a:cubicBezTo>
                  <a:pt x="12138" y="653025"/>
                  <a:pt x="15511" y="650743"/>
                  <a:pt x="19381" y="649155"/>
                </a:cubicBezTo>
                <a:cubicBezTo>
                  <a:pt x="23217" y="647568"/>
                  <a:pt x="27219" y="646774"/>
                  <a:pt x="31386" y="646774"/>
                </a:cubicBezTo>
                <a:close/>
                <a:moveTo>
                  <a:pt x="303444" y="517888"/>
                </a:moveTo>
                <a:cubicBezTo>
                  <a:pt x="307578" y="517888"/>
                  <a:pt x="311580" y="518682"/>
                  <a:pt x="315450" y="520269"/>
                </a:cubicBezTo>
                <a:cubicBezTo>
                  <a:pt x="319286" y="521857"/>
                  <a:pt x="322660" y="524106"/>
                  <a:pt x="325603" y="527049"/>
                </a:cubicBezTo>
                <a:cubicBezTo>
                  <a:pt x="328547" y="529993"/>
                  <a:pt x="330829" y="533399"/>
                  <a:pt x="332416" y="537236"/>
                </a:cubicBezTo>
                <a:cubicBezTo>
                  <a:pt x="334004" y="541072"/>
                  <a:pt x="334797" y="545074"/>
                  <a:pt x="334797" y="549241"/>
                </a:cubicBezTo>
                <a:cubicBezTo>
                  <a:pt x="334797" y="553408"/>
                  <a:pt x="334004" y="557410"/>
                  <a:pt x="332416" y="561247"/>
                </a:cubicBezTo>
                <a:cubicBezTo>
                  <a:pt x="330829" y="565083"/>
                  <a:pt x="328547" y="568490"/>
                  <a:pt x="325603" y="571433"/>
                </a:cubicBezTo>
                <a:cubicBezTo>
                  <a:pt x="322660" y="574377"/>
                  <a:pt x="319286" y="576626"/>
                  <a:pt x="315450" y="578213"/>
                </a:cubicBezTo>
                <a:cubicBezTo>
                  <a:pt x="311580" y="579834"/>
                  <a:pt x="307578" y="580627"/>
                  <a:pt x="303444" y="580627"/>
                </a:cubicBezTo>
                <a:cubicBezTo>
                  <a:pt x="299277" y="580627"/>
                  <a:pt x="295275" y="579834"/>
                  <a:pt x="291439" y="578213"/>
                </a:cubicBezTo>
                <a:cubicBezTo>
                  <a:pt x="287569" y="576626"/>
                  <a:pt x="284196" y="574377"/>
                  <a:pt x="281252" y="571433"/>
                </a:cubicBezTo>
                <a:cubicBezTo>
                  <a:pt x="278309" y="568490"/>
                  <a:pt x="276027" y="565083"/>
                  <a:pt x="274439" y="561247"/>
                </a:cubicBezTo>
                <a:cubicBezTo>
                  <a:pt x="272852" y="557410"/>
                  <a:pt x="272058" y="553408"/>
                  <a:pt x="272058" y="549241"/>
                </a:cubicBezTo>
                <a:cubicBezTo>
                  <a:pt x="272058" y="545074"/>
                  <a:pt x="272852" y="541072"/>
                  <a:pt x="274439" y="537236"/>
                </a:cubicBezTo>
                <a:cubicBezTo>
                  <a:pt x="276027" y="533399"/>
                  <a:pt x="278309" y="529993"/>
                  <a:pt x="281252" y="527049"/>
                </a:cubicBezTo>
                <a:cubicBezTo>
                  <a:pt x="284196" y="524106"/>
                  <a:pt x="287569" y="521857"/>
                  <a:pt x="291439" y="520269"/>
                </a:cubicBezTo>
                <a:cubicBezTo>
                  <a:pt x="295275" y="518682"/>
                  <a:pt x="299277" y="517888"/>
                  <a:pt x="303444" y="517888"/>
                </a:cubicBezTo>
                <a:close/>
                <a:moveTo>
                  <a:pt x="167680" y="517888"/>
                </a:moveTo>
                <a:cubicBezTo>
                  <a:pt x="171847" y="517888"/>
                  <a:pt x="175849" y="518682"/>
                  <a:pt x="179686" y="520269"/>
                </a:cubicBezTo>
                <a:cubicBezTo>
                  <a:pt x="183522" y="521857"/>
                  <a:pt x="186929" y="524106"/>
                  <a:pt x="189872" y="527049"/>
                </a:cubicBezTo>
                <a:cubicBezTo>
                  <a:pt x="192816" y="529993"/>
                  <a:pt x="195065" y="533399"/>
                  <a:pt x="196652" y="537236"/>
                </a:cubicBezTo>
                <a:cubicBezTo>
                  <a:pt x="198273" y="541072"/>
                  <a:pt x="199066" y="545074"/>
                  <a:pt x="199066" y="549241"/>
                </a:cubicBezTo>
                <a:cubicBezTo>
                  <a:pt x="199066" y="553408"/>
                  <a:pt x="198273" y="557410"/>
                  <a:pt x="196652" y="561247"/>
                </a:cubicBezTo>
                <a:cubicBezTo>
                  <a:pt x="195065" y="565083"/>
                  <a:pt x="192816" y="568490"/>
                  <a:pt x="189872" y="571433"/>
                </a:cubicBezTo>
                <a:cubicBezTo>
                  <a:pt x="186929" y="574377"/>
                  <a:pt x="183522" y="576626"/>
                  <a:pt x="179686" y="578213"/>
                </a:cubicBezTo>
                <a:cubicBezTo>
                  <a:pt x="175849" y="579834"/>
                  <a:pt x="171847" y="580627"/>
                  <a:pt x="167680" y="580627"/>
                </a:cubicBezTo>
                <a:cubicBezTo>
                  <a:pt x="163513" y="580627"/>
                  <a:pt x="159511" y="579834"/>
                  <a:pt x="155675" y="578213"/>
                </a:cubicBezTo>
                <a:cubicBezTo>
                  <a:pt x="151838" y="576626"/>
                  <a:pt x="148432" y="574377"/>
                  <a:pt x="145521" y="571433"/>
                </a:cubicBezTo>
                <a:cubicBezTo>
                  <a:pt x="142578" y="568490"/>
                  <a:pt x="140296" y="565083"/>
                  <a:pt x="138708" y="561247"/>
                </a:cubicBezTo>
                <a:cubicBezTo>
                  <a:pt x="137121" y="557410"/>
                  <a:pt x="136327" y="553408"/>
                  <a:pt x="136327" y="549241"/>
                </a:cubicBezTo>
                <a:cubicBezTo>
                  <a:pt x="136327" y="545074"/>
                  <a:pt x="137121" y="541072"/>
                  <a:pt x="138708" y="537236"/>
                </a:cubicBezTo>
                <a:cubicBezTo>
                  <a:pt x="140296" y="533399"/>
                  <a:pt x="142578" y="529993"/>
                  <a:pt x="145521" y="527049"/>
                </a:cubicBezTo>
                <a:cubicBezTo>
                  <a:pt x="148432" y="524106"/>
                  <a:pt x="151838" y="521857"/>
                  <a:pt x="155675" y="520269"/>
                </a:cubicBezTo>
                <a:cubicBezTo>
                  <a:pt x="159511" y="518682"/>
                  <a:pt x="163513" y="517888"/>
                  <a:pt x="167680" y="517888"/>
                </a:cubicBezTo>
                <a:close/>
                <a:moveTo>
                  <a:pt x="31386" y="517888"/>
                </a:moveTo>
                <a:cubicBezTo>
                  <a:pt x="35520" y="517888"/>
                  <a:pt x="39522" y="518682"/>
                  <a:pt x="43392" y="520269"/>
                </a:cubicBezTo>
                <a:cubicBezTo>
                  <a:pt x="47228" y="521857"/>
                  <a:pt x="50602" y="524106"/>
                  <a:pt x="53545" y="527049"/>
                </a:cubicBezTo>
                <a:cubicBezTo>
                  <a:pt x="56489" y="529993"/>
                  <a:pt x="58771" y="533399"/>
                  <a:pt x="60358" y="537236"/>
                </a:cubicBezTo>
                <a:cubicBezTo>
                  <a:pt x="61946" y="541072"/>
                  <a:pt x="62739" y="545074"/>
                  <a:pt x="62739" y="549241"/>
                </a:cubicBezTo>
                <a:cubicBezTo>
                  <a:pt x="62739" y="553408"/>
                  <a:pt x="61946" y="557410"/>
                  <a:pt x="60358" y="561247"/>
                </a:cubicBezTo>
                <a:cubicBezTo>
                  <a:pt x="58771" y="565083"/>
                  <a:pt x="56489" y="568490"/>
                  <a:pt x="53545" y="571433"/>
                </a:cubicBezTo>
                <a:cubicBezTo>
                  <a:pt x="50602" y="574377"/>
                  <a:pt x="47228" y="576626"/>
                  <a:pt x="43392" y="578213"/>
                </a:cubicBezTo>
                <a:cubicBezTo>
                  <a:pt x="39522" y="579834"/>
                  <a:pt x="35520" y="580627"/>
                  <a:pt x="31386" y="580627"/>
                </a:cubicBezTo>
                <a:cubicBezTo>
                  <a:pt x="27219" y="580627"/>
                  <a:pt x="23217" y="579834"/>
                  <a:pt x="19381" y="578213"/>
                </a:cubicBezTo>
                <a:cubicBezTo>
                  <a:pt x="15511" y="576626"/>
                  <a:pt x="12138" y="574377"/>
                  <a:pt x="9194" y="571433"/>
                </a:cubicBezTo>
                <a:cubicBezTo>
                  <a:pt x="6251" y="568490"/>
                  <a:pt x="3969" y="565083"/>
                  <a:pt x="2381" y="561247"/>
                </a:cubicBezTo>
                <a:cubicBezTo>
                  <a:pt x="794" y="557410"/>
                  <a:pt x="0" y="553408"/>
                  <a:pt x="0" y="549241"/>
                </a:cubicBezTo>
                <a:cubicBezTo>
                  <a:pt x="0" y="545074"/>
                  <a:pt x="794" y="541072"/>
                  <a:pt x="2381" y="537236"/>
                </a:cubicBezTo>
                <a:cubicBezTo>
                  <a:pt x="3969" y="533399"/>
                  <a:pt x="6251" y="529993"/>
                  <a:pt x="9194" y="527049"/>
                </a:cubicBezTo>
                <a:cubicBezTo>
                  <a:pt x="12138" y="524106"/>
                  <a:pt x="15511" y="521857"/>
                  <a:pt x="19381" y="520269"/>
                </a:cubicBezTo>
                <a:cubicBezTo>
                  <a:pt x="23217" y="518682"/>
                  <a:pt x="27219" y="517888"/>
                  <a:pt x="31386" y="517888"/>
                </a:cubicBezTo>
                <a:close/>
                <a:moveTo>
                  <a:pt x="303444" y="388408"/>
                </a:moveTo>
                <a:cubicBezTo>
                  <a:pt x="307578" y="388408"/>
                  <a:pt x="311580" y="389202"/>
                  <a:pt x="315450" y="390789"/>
                </a:cubicBezTo>
                <a:cubicBezTo>
                  <a:pt x="319286" y="392377"/>
                  <a:pt x="322660" y="394659"/>
                  <a:pt x="325603" y="397602"/>
                </a:cubicBezTo>
                <a:cubicBezTo>
                  <a:pt x="328547" y="400546"/>
                  <a:pt x="330829" y="403919"/>
                  <a:pt x="332416" y="407756"/>
                </a:cubicBezTo>
                <a:cubicBezTo>
                  <a:pt x="334004" y="411625"/>
                  <a:pt x="334797" y="415627"/>
                  <a:pt x="334797" y="419761"/>
                </a:cubicBezTo>
                <a:cubicBezTo>
                  <a:pt x="334797" y="423928"/>
                  <a:pt x="334004" y="427930"/>
                  <a:pt x="332416" y="431767"/>
                </a:cubicBezTo>
                <a:cubicBezTo>
                  <a:pt x="330829" y="435636"/>
                  <a:pt x="328547" y="439010"/>
                  <a:pt x="325603" y="441953"/>
                </a:cubicBezTo>
                <a:cubicBezTo>
                  <a:pt x="322660" y="444897"/>
                  <a:pt x="319286" y="447179"/>
                  <a:pt x="315450" y="448766"/>
                </a:cubicBezTo>
                <a:cubicBezTo>
                  <a:pt x="311580" y="450354"/>
                  <a:pt x="307578" y="451147"/>
                  <a:pt x="303444" y="451147"/>
                </a:cubicBezTo>
                <a:cubicBezTo>
                  <a:pt x="299277" y="451147"/>
                  <a:pt x="295275" y="450354"/>
                  <a:pt x="291439" y="448766"/>
                </a:cubicBezTo>
                <a:cubicBezTo>
                  <a:pt x="287569" y="447179"/>
                  <a:pt x="284196" y="444897"/>
                  <a:pt x="281252" y="441953"/>
                </a:cubicBezTo>
                <a:cubicBezTo>
                  <a:pt x="278309" y="439010"/>
                  <a:pt x="276027" y="435636"/>
                  <a:pt x="274439" y="431767"/>
                </a:cubicBezTo>
                <a:cubicBezTo>
                  <a:pt x="272852" y="427930"/>
                  <a:pt x="272058" y="423928"/>
                  <a:pt x="272058" y="419761"/>
                </a:cubicBezTo>
                <a:cubicBezTo>
                  <a:pt x="272058" y="415627"/>
                  <a:pt x="272852" y="411625"/>
                  <a:pt x="274439" y="407756"/>
                </a:cubicBezTo>
                <a:cubicBezTo>
                  <a:pt x="276027" y="403919"/>
                  <a:pt x="278309" y="400546"/>
                  <a:pt x="281252" y="397602"/>
                </a:cubicBezTo>
                <a:cubicBezTo>
                  <a:pt x="284196" y="394659"/>
                  <a:pt x="287569" y="392377"/>
                  <a:pt x="291439" y="390789"/>
                </a:cubicBezTo>
                <a:cubicBezTo>
                  <a:pt x="295275" y="389202"/>
                  <a:pt x="299277" y="388408"/>
                  <a:pt x="303444" y="388408"/>
                </a:cubicBezTo>
                <a:close/>
                <a:moveTo>
                  <a:pt x="167680" y="388408"/>
                </a:moveTo>
                <a:cubicBezTo>
                  <a:pt x="171847" y="388408"/>
                  <a:pt x="175849" y="389202"/>
                  <a:pt x="179686" y="390789"/>
                </a:cubicBezTo>
                <a:cubicBezTo>
                  <a:pt x="183522" y="392377"/>
                  <a:pt x="186929" y="394659"/>
                  <a:pt x="189872" y="397602"/>
                </a:cubicBezTo>
                <a:cubicBezTo>
                  <a:pt x="192816" y="400546"/>
                  <a:pt x="195065" y="403919"/>
                  <a:pt x="196652" y="407756"/>
                </a:cubicBezTo>
                <a:cubicBezTo>
                  <a:pt x="198273" y="411625"/>
                  <a:pt x="199066" y="415627"/>
                  <a:pt x="199066" y="419761"/>
                </a:cubicBezTo>
                <a:cubicBezTo>
                  <a:pt x="199066" y="423928"/>
                  <a:pt x="198273" y="427930"/>
                  <a:pt x="196652" y="431767"/>
                </a:cubicBezTo>
                <a:cubicBezTo>
                  <a:pt x="195065" y="435636"/>
                  <a:pt x="192816" y="439010"/>
                  <a:pt x="189872" y="441953"/>
                </a:cubicBezTo>
                <a:cubicBezTo>
                  <a:pt x="186929" y="444897"/>
                  <a:pt x="183522" y="447179"/>
                  <a:pt x="179686" y="448766"/>
                </a:cubicBezTo>
                <a:cubicBezTo>
                  <a:pt x="175849" y="450354"/>
                  <a:pt x="171847" y="451147"/>
                  <a:pt x="167680" y="451147"/>
                </a:cubicBezTo>
                <a:cubicBezTo>
                  <a:pt x="163513" y="451147"/>
                  <a:pt x="159511" y="450354"/>
                  <a:pt x="155675" y="448766"/>
                </a:cubicBezTo>
                <a:cubicBezTo>
                  <a:pt x="151838" y="447179"/>
                  <a:pt x="148432" y="444897"/>
                  <a:pt x="145521" y="441953"/>
                </a:cubicBezTo>
                <a:cubicBezTo>
                  <a:pt x="142578" y="439010"/>
                  <a:pt x="140296" y="435636"/>
                  <a:pt x="138708" y="431767"/>
                </a:cubicBezTo>
                <a:cubicBezTo>
                  <a:pt x="137121" y="427930"/>
                  <a:pt x="136327" y="423928"/>
                  <a:pt x="136327" y="419761"/>
                </a:cubicBezTo>
                <a:cubicBezTo>
                  <a:pt x="136327" y="415627"/>
                  <a:pt x="137121" y="411625"/>
                  <a:pt x="138708" y="407756"/>
                </a:cubicBezTo>
                <a:cubicBezTo>
                  <a:pt x="140296" y="403919"/>
                  <a:pt x="142578" y="400546"/>
                  <a:pt x="145521" y="397602"/>
                </a:cubicBezTo>
                <a:cubicBezTo>
                  <a:pt x="148432" y="394659"/>
                  <a:pt x="151838" y="392377"/>
                  <a:pt x="155675" y="390789"/>
                </a:cubicBezTo>
                <a:cubicBezTo>
                  <a:pt x="159511" y="389202"/>
                  <a:pt x="163513" y="388408"/>
                  <a:pt x="167680" y="388408"/>
                </a:cubicBezTo>
                <a:close/>
                <a:moveTo>
                  <a:pt x="31386" y="388408"/>
                </a:moveTo>
                <a:cubicBezTo>
                  <a:pt x="35520" y="388408"/>
                  <a:pt x="39522" y="389202"/>
                  <a:pt x="43392" y="390789"/>
                </a:cubicBezTo>
                <a:cubicBezTo>
                  <a:pt x="47228" y="392377"/>
                  <a:pt x="50602" y="394659"/>
                  <a:pt x="53545" y="397602"/>
                </a:cubicBezTo>
                <a:cubicBezTo>
                  <a:pt x="56489" y="400546"/>
                  <a:pt x="58771" y="403919"/>
                  <a:pt x="60358" y="407756"/>
                </a:cubicBezTo>
                <a:cubicBezTo>
                  <a:pt x="61946" y="411625"/>
                  <a:pt x="62739" y="415627"/>
                  <a:pt x="62739" y="419761"/>
                </a:cubicBezTo>
                <a:cubicBezTo>
                  <a:pt x="62739" y="423928"/>
                  <a:pt x="61946" y="427930"/>
                  <a:pt x="60358" y="431767"/>
                </a:cubicBezTo>
                <a:cubicBezTo>
                  <a:pt x="58771" y="435636"/>
                  <a:pt x="56489" y="439010"/>
                  <a:pt x="53545" y="441953"/>
                </a:cubicBezTo>
                <a:cubicBezTo>
                  <a:pt x="50602" y="444897"/>
                  <a:pt x="47228" y="447179"/>
                  <a:pt x="43392" y="448766"/>
                </a:cubicBezTo>
                <a:cubicBezTo>
                  <a:pt x="39522" y="450354"/>
                  <a:pt x="35520" y="451147"/>
                  <a:pt x="31386" y="451147"/>
                </a:cubicBezTo>
                <a:cubicBezTo>
                  <a:pt x="27219" y="451147"/>
                  <a:pt x="23217" y="450354"/>
                  <a:pt x="19381" y="448766"/>
                </a:cubicBezTo>
                <a:cubicBezTo>
                  <a:pt x="15511" y="447179"/>
                  <a:pt x="12138" y="444897"/>
                  <a:pt x="9194" y="441953"/>
                </a:cubicBezTo>
                <a:cubicBezTo>
                  <a:pt x="6251" y="439010"/>
                  <a:pt x="3969" y="435636"/>
                  <a:pt x="2381" y="431767"/>
                </a:cubicBezTo>
                <a:cubicBezTo>
                  <a:pt x="794" y="427930"/>
                  <a:pt x="0" y="423928"/>
                  <a:pt x="0" y="419761"/>
                </a:cubicBezTo>
                <a:cubicBezTo>
                  <a:pt x="0" y="415627"/>
                  <a:pt x="794" y="411625"/>
                  <a:pt x="2381" y="407756"/>
                </a:cubicBezTo>
                <a:cubicBezTo>
                  <a:pt x="3969" y="403919"/>
                  <a:pt x="6251" y="400546"/>
                  <a:pt x="9194" y="397602"/>
                </a:cubicBezTo>
                <a:cubicBezTo>
                  <a:pt x="12138" y="394659"/>
                  <a:pt x="15511" y="392377"/>
                  <a:pt x="19381" y="390789"/>
                </a:cubicBezTo>
                <a:cubicBezTo>
                  <a:pt x="23217" y="389202"/>
                  <a:pt x="27219" y="388408"/>
                  <a:pt x="31386" y="388408"/>
                </a:cubicBezTo>
                <a:close/>
                <a:moveTo>
                  <a:pt x="164406" y="259358"/>
                </a:moveTo>
                <a:cubicBezTo>
                  <a:pt x="168540" y="258928"/>
                  <a:pt x="172608" y="259325"/>
                  <a:pt x="176576" y="260548"/>
                </a:cubicBezTo>
                <a:cubicBezTo>
                  <a:pt x="180578" y="261739"/>
                  <a:pt x="184183" y="263657"/>
                  <a:pt x="187391" y="266303"/>
                </a:cubicBezTo>
                <a:cubicBezTo>
                  <a:pt x="190599" y="268949"/>
                  <a:pt x="193179" y="272091"/>
                  <a:pt x="195163" y="275762"/>
                </a:cubicBezTo>
                <a:cubicBezTo>
                  <a:pt x="197115" y="279433"/>
                  <a:pt x="198305" y="283336"/>
                  <a:pt x="198702" y="287470"/>
                </a:cubicBezTo>
                <a:cubicBezTo>
                  <a:pt x="199132" y="291604"/>
                  <a:pt x="198735" y="295672"/>
                  <a:pt x="197512" y="299640"/>
                </a:cubicBezTo>
                <a:cubicBezTo>
                  <a:pt x="196321" y="303642"/>
                  <a:pt x="194403" y="307214"/>
                  <a:pt x="191757" y="310455"/>
                </a:cubicBezTo>
                <a:cubicBezTo>
                  <a:pt x="189111" y="313663"/>
                  <a:pt x="185969" y="316243"/>
                  <a:pt x="182298" y="318227"/>
                </a:cubicBezTo>
                <a:cubicBezTo>
                  <a:pt x="178627" y="320179"/>
                  <a:pt x="174724" y="321369"/>
                  <a:pt x="170590" y="321766"/>
                </a:cubicBezTo>
                <a:cubicBezTo>
                  <a:pt x="166456" y="322196"/>
                  <a:pt x="162388" y="321799"/>
                  <a:pt x="158419" y="320576"/>
                </a:cubicBezTo>
                <a:cubicBezTo>
                  <a:pt x="154418" y="319385"/>
                  <a:pt x="150846" y="317467"/>
                  <a:pt x="147605" y="314821"/>
                </a:cubicBezTo>
                <a:cubicBezTo>
                  <a:pt x="144397" y="312175"/>
                  <a:pt x="141817" y="309033"/>
                  <a:pt x="139832" y="305362"/>
                </a:cubicBezTo>
                <a:cubicBezTo>
                  <a:pt x="137881" y="301691"/>
                  <a:pt x="136691" y="297788"/>
                  <a:pt x="136294" y="293654"/>
                </a:cubicBezTo>
                <a:cubicBezTo>
                  <a:pt x="135864" y="289520"/>
                  <a:pt x="136261" y="285452"/>
                  <a:pt x="137484" y="281483"/>
                </a:cubicBezTo>
                <a:cubicBezTo>
                  <a:pt x="138675" y="277482"/>
                  <a:pt x="140593" y="273877"/>
                  <a:pt x="143239" y="270669"/>
                </a:cubicBezTo>
                <a:cubicBezTo>
                  <a:pt x="145885" y="267461"/>
                  <a:pt x="149027" y="264881"/>
                  <a:pt x="152698" y="262896"/>
                </a:cubicBezTo>
                <a:cubicBezTo>
                  <a:pt x="156369" y="260945"/>
                  <a:pt x="160272" y="259755"/>
                  <a:pt x="164406" y="259358"/>
                </a:cubicBezTo>
                <a:close/>
                <a:moveTo>
                  <a:pt x="305660" y="258994"/>
                </a:moveTo>
                <a:cubicBezTo>
                  <a:pt x="309827" y="259291"/>
                  <a:pt x="313762" y="260383"/>
                  <a:pt x="317467" y="262235"/>
                </a:cubicBezTo>
                <a:cubicBezTo>
                  <a:pt x="321204" y="264087"/>
                  <a:pt x="324412" y="266601"/>
                  <a:pt x="327157" y="269742"/>
                </a:cubicBezTo>
                <a:cubicBezTo>
                  <a:pt x="329869" y="272884"/>
                  <a:pt x="331886" y="276423"/>
                  <a:pt x="333209" y="280359"/>
                </a:cubicBezTo>
                <a:cubicBezTo>
                  <a:pt x="334532" y="284328"/>
                  <a:pt x="335028" y="288363"/>
                  <a:pt x="334731" y="292530"/>
                </a:cubicBezTo>
                <a:cubicBezTo>
                  <a:pt x="334433" y="296664"/>
                  <a:pt x="333375" y="300599"/>
                  <a:pt x="331523" y="304337"/>
                </a:cubicBezTo>
                <a:cubicBezTo>
                  <a:pt x="329637" y="308041"/>
                  <a:pt x="327157" y="311249"/>
                  <a:pt x="324015" y="313994"/>
                </a:cubicBezTo>
                <a:cubicBezTo>
                  <a:pt x="320873" y="316706"/>
                  <a:pt x="317301" y="318723"/>
                  <a:pt x="313366" y="320046"/>
                </a:cubicBezTo>
                <a:cubicBezTo>
                  <a:pt x="309430" y="321369"/>
                  <a:pt x="305362" y="321865"/>
                  <a:pt x="301228" y="321568"/>
                </a:cubicBezTo>
                <a:cubicBezTo>
                  <a:pt x="297061" y="321303"/>
                  <a:pt x="293125" y="320212"/>
                  <a:pt x="289421" y="318360"/>
                </a:cubicBezTo>
                <a:cubicBezTo>
                  <a:pt x="285684" y="316474"/>
                  <a:pt x="282476" y="313994"/>
                  <a:pt x="279764" y="310852"/>
                </a:cubicBezTo>
                <a:cubicBezTo>
                  <a:pt x="277018" y="307710"/>
                  <a:pt x="275001" y="304171"/>
                  <a:pt x="273678" y="300203"/>
                </a:cubicBezTo>
                <a:cubicBezTo>
                  <a:pt x="272388" y="296267"/>
                  <a:pt x="271859" y="292232"/>
                  <a:pt x="272157" y="288065"/>
                </a:cubicBezTo>
                <a:cubicBezTo>
                  <a:pt x="272454" y="283931"/>
                  <a:pt x="273546" y="279995"/>
                  <a:pt x="275398" y="276258"/>
                </a:cubicBezTo>
                <a:cubicBezTo>
                  <a:pt x="277250" y="272554"/>
                  <a:pt x="279764" y="269313"/>
                  <a:pt x="282905" y="266601"/>
                </a:cubicBezTo>
                <a:cubicBezTo>
                  <a:pt x="286047" y="263855"/>
                  <a:pt x="289586" y="261838"/>
                  <a:pt x="293522" y="260515"/>
                </a:cubicBezTo>
                <a:cubicBezTo>
                  <a:pt x="297491" y="259225"/>
                  <a:pt x="301526" y="258696"/>
                  <a:pt x="305660" y="258994"/>
                </a:cubicBezTo>
                <a:close/>
                <a:moveTo>
                  <a:pt x="33602" y="258994"/>
                </a:moveTo>
                <a:cubicBezTo>
                  <a:pt x="37770" y="259291"/>
                  <a:pt x="41705" y="260383"/>
                  <a:pt x="45409" y="262235"/>
                </a:cubicBezTo>
                <a:cubicBezTo>
                  <a:pt x="49147" y="264087"/>
                  <a:pt x="52355" y="266600"/>
                  <a:pt x="55100" y="269742"/>
                </a:cubicBezTo>
                <a:cubicBezTo>
                  <a:pt x="57812" y="272884"/>
                  <a:pt x="59829" y="276423"/>
                  <a:pt x="61152" y="280359"/>
                </a:cubicBezTo>
                <a:cubicBezTo>
                  <a:pt x="62475" y="284327"/>
                  <a:pt x="62971" y="288362"/>
                  <a:pt x="62673" y="292530"/>
                </a:cubicBezTo>
                <a:cubicBezTo>
                  <a:pt x="62376" y="296664"/>
                  <a:pt x="61317" y="300599"/>
                  <a:pt x="59432" y="304337"/>
                </a:cubicBezTo>
                <a:cubicBezTo>
                  <a:pt x="57580" y="308041"/>
                  <a:pt x="55067" y="311282"/>
                  <a:pt x="51925" y="313994"/>
                </a:cubicBezTo>
                <a:cubicBezTo>
                  <a:pt x="48783" y="316706"/>
                  <a:pt x="45244" y="318723"/>
                  <a:pt x="41308" y="320046"/>
                </a:cubicBezTo>
                <a:cubicBezTo>
                  <a:pt x="37373" y="321369"/>
                  <a:pt x="33305" y="321865"/>
                  <a:pt x="29171" y="321601"/>
                </a:cubicBezTo>
                <a:cubicBezTo>
                  <a:pt x="25003" y="321303"/>
                  <a:pt x="21068" y="320212"/>
                  <a:pt x="17364" y="318359"/>
                </a:cubicBezTo>
                <a:cubicBezTo>
                  <a:pt x="13626" y="316507"/>
                  <a:pt x="10418" y="313994"/>
                  <a:pt x="7673" y="310852"/>
                </a:cubicBezTo>
                <a:cubicBezTo>
                  <a:pt x="4961" y="307710"/>
                  <a:pt x="2944" y="304171"/>
                  <a:pt x="1621" y="300202"/>
                </a:cubicBezTo>
                <a:cubicBezTo>
                  <a:pt x="298" y="296267"/>
                  <a:pt x="-198" y="292232"/>
                  <a:pt x="99" y="288065"/>
                </a:cubicBezTo>
                <a:cubicBezTo>
                  <a:pt x="397" y="283931"/>
                  <a:pt x="1455" y="279995"/>
                  <a:pt x="3341" y="276258"/>
                </a:cubicBezTo>
                <a:cubicBezTo>
                  <a:pt x="5193" y="272553"/>
                  <a:pt x="7673" y="269312"/>
                  <a:pt x="10815" y="266600"/>
                </a:cubicBezTo>
                <a:cubicBezTo>
                  <a:pt x="13990" y="263855"/>
                  <a:pt x="17529" y="261838"/>
                  <a:pt x="21465" y="260548"/>
                </a:cubicBezTo>
                <a:cubicBezTo>
                  <a:pt x="25400" y="259225"/>
                  <a:pt x="29468" y="258696"/>
                  <a:pt x="33602" y="258994"/>
                </a:cubicBezTo>
                <a:close/>
                <a:moveTo>
                  <a:pt x="303444" y="129447"/>
                </a:moveTo>
                <a:cubicBezTo>
                  <a:pt x="320543" y="129447"/>
                  <a:pt x="334797" y="143735"/>
                  <a:pt x="334797" y="160833"/>
                </a:cubicBezTo>
                <a:cubicBezTo>
                  <a:pt x="334797" y="178527"/>
                  <a:pt x="320543" y="192186"/>
                  <a:pt x="303444" y="192186"/>
                </a:cubicBezTo>
                <a:cubicBezTo>
                  <a:pt x="286312" y="192186"/>
                  <a:pt x="272058" y="177932"/>
                  <a:pt x="272058" y="160833"/>
                </a:cubicBezTo>
                <a:cubicBezTo>
                  <a:pt x="272058" y="143735"/>
                  <a:pt x="286312" y="129447"/>
                  <a:pt x="303444" y="129447"/>
                </a:cubicBezTo>
                <a:close/>
                <a:moveTo>
                  <a:pt x="167680" y="129447"/>
                </a:moveTo>
                <a:cubicBezTo>
                  <a:pt x="184812" y="129447"/>
                  <a:pt x="199066" y="143735"/>
                  <a:pt x="199066" y="160833"/>
                </a:cubicBezTo>
                <a:cubicBezTo>
                  <a:pt x="198471" y="178527"/>
                  <a:pt x="184812" y="192186"/>
                  <a:pt x="167680" y="192186"/>
                </a:cubicBezTo>
                <a:cubicBezTo>
                  <a:pt x="150581" y="192186"/>
                  <a:pt x="136327" y="177932"/>
                  <a:pt x="136327" y="160833"/>
                </a:cubicBezTo>
                <a:cubicBezTo>
                  <a:pt x="136327" y="143735"/>
                  <a:pt x="150581" y="129447"/>
                  <a:pt x="167680" y="129447"/>
                </a:cubicBezTo>
                <a:close/>
                <a:moveTo>
                  <a:pt x="31386" y="129447"/>
                </a:moveTo>
                <a:cubicBezTo>
                  <a:pt x="48485" y="129447"/>
                  <a:pt x="62739" y="143735"/>
                  <a:pt x="62739" y="160833"/>
                </a:cubicBezTo>
                <a:cubicBezTo>
                  <a:pt x="62739" y="178527"/>
                  <a:pt x="48485" y="192186"/>
                  <a:pt x="31386" y="192186"/>
                </a:cubicBezTo>
                <a:cubicBezTo>
                  <a:pt x="14254" y="192186"/>
                  <a:pt x="0" y="177932"/>
                  <a:pt x="0" y="160833"/>
                </a:cubicBezTo>
                <a:cubicBezTo>
                  <a:pt x="0" y="143735"/>
                  <a:pt x="14254" y="129447"/>
                  <a:pt x="31386" y="129447"/>
                </a:cubicBezTo>
                <a:close/>
                <a:moveTo>
                  <a:pt x="303444" y="0"/>
                </a:moveTo>
                <a:cubicBezTo>
                  <a:pt x="320543" y="0"/>
                  <a:pt x="334797" y="14254"/>
                  <a:pt x="334797" y="31353"/>
                </a:cubicBezTo>
                <a:cubicBezTo>
                  <a:pt x="334797" y="48485"/>
                  <a:pt x="320543" y="62739"/>
                  <a:pt x="303444" y="62739"/>
                </a:cubicBezTo>
                <a:cubicBezTo>
                  <a:pt x="286312" y="62739"/>
                  <a:pt x="272058" y="48485"/>
                  <a:pt x="272058" y="31353"/>
                </a:cubicBezTo>
                <a:cubicBezTo>
                  <a:pt x="272058" y="14254"/>
                  <a:pt x="286312" y="0"/>
                  <a:pt x="303444" y="0"/>
                </a:cubicBezTo>
                <a:close/>
                <a:moveTo>
                  <a:pt x="167680" y="0"/>
                </a:moveTo>
                <a:cubicBezTo>
                  <a:pt x="184812" y="0"/>
                  <a:pt x="199066" y="14254"/>
                  <a:pt x="199066" y="31353"/>
                </a:cubicBezTo>
                <a:cubicBezTo>
                  <a:pt x="199066" y="48485"/>
                  <a:pt x="184812" y="62739"/>
                  <a:pt x="167680" y="62739"/>
                </a:cubicBezTo>
                <a:cubicBezTo>
                  <a:pt x="150581" y="62739"/>
                  <a:pt x="136327" y="48485"/>
                  <a:pt x="136327" y="31353"/>
                </a:cubicBezTo>
                <a:cubicBezTo>
                  <a:pt x="136327" y="14254"/>
                  <a:pt x="150581" y="0"/>
                  <a:pt x="167680" y="0"/>
                </a:cubicBezTo>
                <a:close/>
                <a:moveTo>
                  <a:pt x="31386" y="0"/>
                </a:moveTo>
                <a:cubicBezTo>
                  <a:pt x="48485" y="0"/>
                  <a:pt x="62739" y="14254"/>
                  <a:pt x="62739" y="31353"/>
                </a:cubicBezTo>
                <a:cubicBezTo>
                  <a:pt x="62739" y="48485"/>
                  <a:pt x="48485" y="62739"/>
                  <a:pt x="31386" y="62739"/>
                </a:cubicBezTo>
                <a:cubicBezTo>
                  <a:pt x="14254" y="62739"/>
                  <a:pt x="0" y="48485"/>
                  <a:pt x="0" y="31353"/>
                </a:cubicBezTo>
                <a:cubicBezTo>
                  <a:pt x="0" y="14254"/>
                  <a:pt x="14254" y="0"/>
                  <a:pt x="31386" y="0"/>
                </a:cubicBezTo>
                <a:close/>
              </a:path>
            </a:pathLst>
          </a:custGeom>
          <a:solidFill>
            <a:schemeClr val="accent1"/>
          </a:solidFill>
          <a:ln w="846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2861" y="3692551"/>
            <a:ext cx="1352366" cy="1352366"/>
          </a:xfrm>
          <a:prstGeom prst="teardrop">
            <a:avLst/>
          </a:prstGeom>
          <a:gradFill>
            <a:gsLst>
              <a:gs pos="0">
                <a:schemeClr val="accent2"/>
              </a:gs>
              <a:gs pos="74000">
                <a:schemeClr val="accent2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5069" y="457787"/>
            <a:ext cx="920234" cy="259502"/>
          </a:xfrm>
          <a:custGeom>
            <a:avLst/>
            <a:gdLst>
              <a:gd name="connsiteX0" fmla="*/ 790483 w 920234"/>
              <a:gd name="connsiteY0" fmla="*/ 0 h 259502"/>
              <a:gd name="connsiteX1" fmla="*/ 920234 w 920234"/>
              <a:gd name="connsiteY1" fmla="*/ 129751 h 259502"/>
              <a:gd name="connsiteX2" fmla="*/ 790483 w 920234"/>
              <a:gd name="connsiteY2" fmla="*/ 259502 h 259502"/>
              <a:gd name="connsiteX3" fmla="*/ 660732 w 920234"/>
              <a:gd name="connsiteY3" fmla="*/ 129751 h 259502"/>
              <a:gd name="connsiteX4" fmla="*/ 790483 w 920234"/>
              <a:gd name="connsiteY4" fmla="*/ 0 h 259502"/>
              <a:gd name="connsiteX5" fmla="*/ 460117 w 920234"/>
              <a:gd name="connsiteY5" fmla="*/ 0 h 259502"/>
              <a:gd name="connsiteX6" fmla="*/ 589868 w 920234"/>
              <a:gd name="connsiteY6" fmla="*/ 129751 h 259502"/>
              <a:gd name="connsiteX7" fmla="*/ 460117 w 920234"/>
              <a:gd name="connsiteY7" fmla="*/ 259502 h 259502"/>
              <a:gd name="connsiteX8" fmla="*/ 330366 w 920234"/>
              <a:gd name="connsiteY8" fmla="*/ 129751 h 259502"/>
              <a:gd name="connsiteX9" fmla="*/ 460117 w 920234"/>
              <a:gd name="connsiteY9" fmla="*/ 0 h 259502"/>
              <a:gd name="connsiteX10" fmla="*/ 129751 w 920234"/>
              <a:gd name="connsiteY10" fmla="*/ 0 h 259502"/>
              <a:gd name="connsiteX11" fmla="*/ 259502 w 920234"/>
              <a:gd name="connsiteY11" fmla="*/ 129751 h 259502"/>
              <a:gd name="connsiteX12" fmla="*/ 129751 w 920234"/>
              <a:gd name="connsiteY12" fmla="*/ 259502 h 259502"/>
              <a:gd name="connsiteX13" fmla="*/ 0 w 920234"/>
              <a:gd name="connsiteY13" fmla="*/ 129751 h 259502"/>
              <a:gd name="connsiteX14" fmla="*/ 129751 w 920234"/>
              <a:gd name="connsiteY14" fmla="*/ 0 h 259502"/>
            </a:gdLst>
            <a:ahLst/>
            <a:cxnLst/>
            <a:rect l="l" t="t" r="r" b="b"/>
            <a:pathLst>
              <a:path w="920234" h="259502">
                <a:moveTo>
                  <a:pt x="790483" y="0"/>
                </a:moveTo>
                <a:cubicBezTo>
                  <a:pt x="862142" y="0"/>
                  <a:pt x="920234" y="58092"/>
                  <a:pt x="920234" y="129751"/>
                </a:cubicBezTo>
                <a:cubicBezTo>
                  <a:pt x="920234" y="201410"/>
                  <a:pt x="862142" y="259502"/>
                  <a:pt x="790483" y="259502"/>
                </a:cubicBezTo>
                <a:cubicBezTo>
                  <a:pt x="718824" y="259502"/>
                  <a:pt x="660732" y="201410"/>
                  <a:pt x="660732" y="129751"/>
                </a:cubicBezTo>
                <a:cubicBezTo>
                  <a:pt x="660732" y="58092"/>
                  <a:pt x="718824" y="0"/>
                  <a:pt x="790483" y="0"/>
                </a:cubicBezTo>
                <a:close/>
                <a:moveTo>
                  <a:pt x="460117" y="0"/>
                </a:moveTo>
                <a:cubicBezTo>
                  <a:pt x="531776" y="0"/>
                  <a:pt x="589868" y="58092"/>
                  <a:pt x="589868" y="129751"/>
                </a:cubicBezTo>
                <a:cubicBezTo>
                  <a:pt x="589868" y="201410"/>
                  <a:pt x="531776" y="259502"/>
                  <a:pt x="460117" y="259502"/>
                </a:cubicBezTo>
                <a:cubicBezTo>
                  <a:pt x="388458" y="259502"/>
                  <a:pt x="330366" y="201410"/>
                  <a:pt x="330366" y="129751"/>
                </a:cubicBezTo>
                <a:cubicBezTo>
                  <a:pt x="330366" y="58092"/>
                  <a:pt x="388458" y="0"/>
                  <a:pt x="460117" y="0"/>
                </a:cubicBezTo>
                <a:close/>
                <a:moveTo>
                  <a:pt x="129751" y="0"/>
                </a:moveTo>
                <a:cubicBezTo>
                  <a:pt x="201410" y="0"/>
                  <a:pt x="259502" y="58092"/>
                  <a:pt x="259502" y="129751"/>
                </a:cubicBezTo>
                <a:cubicBezTo>
                  <a:pt x="259502" y="201410"/>
                  <a:pt x="201410" y="259502"/>
                  <a:pt x="129751" y="259502"/>
                </a:cubicBezTo>
                <a:cubicBezTo>
                  <a:pt x="58092" y="259502"/>
                  <a:pt x="0" y="201410"/>
                  <a:pt x="0" y="129751"/>
                </a:cubicBezTo>
                <a:cubicBezTo>
                  <a:pt x="0" y="58092"/>
                  <a:pt x="58092" y="0"/>
                  <a:pt x="129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>
            <a:off x="879026" y="271798"/>
            <a:ext cx="334814" cy="838993"/>
          </a:xfrm>
          <a:custGeom>
            <a:avLst/>
            <a:gdLst>
              <a:gd name="connsiteX0" fmla="*/ 303444 w 334814"/>
              <a:gd name="connsiteY0" fmla="*/ 776254 h 838993"/>
              <a:gd name="connsiteX1" fmla="*/ 315450 w 334814"/>
              <a:gd name="connsiteY1" fmla="*/ 778635 h 838993"/>
              <a:gd name="connsiteX2" fmla="*/ 325603 w 334814"/>
              <a:gd name="connsiteY2" fmla="*/ 785448 h 838993"/>
              <a:gd name="connsiteX3" fmla="*/ 332416 w 334814"/>
              <a:gd name="connsiteY3" fmla="*/ 795602 h 838993"/>
              <a:gd name="connsiteX4" fmla="*/ 334797 w 334814"/>
              <a:gd name="connsiteY4" fmla="*/ 807607 h 838993"/>
              <a:gd name="connsiteX5" fmla="*/ 332416 w 334814"/>
              <a:gd name="connsiteY5" fmla="*/ 819613 h 838993"/>
              <a:gd name="connsiteX6" fmla="*/ 325603 w 334814"/>
              <a:gd name="connsiteY6" fmla="*/ 829799 h 838993"/>
              <a:gd name="connsiteX7" fmla="*/ 315450 w 334814"/>
              <a:gd name="connsiteY7" fmla="*/ 836612 h 838993"/>
              <a:gd name="connsiteX8" fmla="*/ 303444 w 334814"/>
              <a:gd name="connsiteY8" fmla="*/ 838993 h 838993"/>
              <a:gd name="connsiteX9" fmla="*/ 291439 w 334814"/>
              <a:gd name="connsiteY9" fmla="*/ 836612 h 838993"/>
              <a:gd name="connsiteX10" fmla="*/ 281252 w 334814"/>
              <a:gd name="connsiteY10" fmla="*/ 829799 h 838993"/>
              <a:gd name="connsiteX11" fmla="*/ 274439 w 334814"/>
              <a:gd name="connsiteY11" fmla="*/ 819613 h 838993"/>
              <a:gd name="connsiteX12" fmla="*/ 272058 w 334814"/>
              <a:gd name="connsiteY12" fmla="*/ 807607 h 838993"/>
              <a:gd name="connsiteX13" fmla="*/ 274439 w 334814"/>
              <a:gd name="connsiteY13" fmla="*/ 795602 h 838993"/>
              <a:gd name="connsiteX14" fmla="*/ 281252 w 334814"/>
              <a:gd name="connsiteY14" fmla="*/ 785448 h 838993"/>
              <a:gd name="connsiteX15" fmla="*/ 291439 w 334814"/>
              <a:gd name="connsiteY15" fmla="*/ 778635 h 838993"/>
              <a:gd name="connsiteX16" fmla="*/ 303444 w 334814"/>
              <a:gd name="connsiteY16" fmla="*/ 776254 h 838993"/>
              <a:gd name="connsiteX17" fmla="*/ 167680 w 334814"/>
              <a:gd name="connsiteY17" fmla="*/ 776254 h 838993"/>
              <a:gd name="connsiteX18" fmla="*/ 179686 w 334814"/>
              <a:gd name="connsiteY18" fmla="*/ 778635 h 838993"/>
              <a:gd name="connsiteX19" fmla="*/ 189872 w 334814"/>
              <a:gd name="connsiteY19" fmla="*/ 785448 h 838993"/>
              <a:gd name="connsiteX20" fmla="*/ 196652 w 334814"/>
              <a:gd name="connsiteY20" fmla="*/ 795602 h 838993"/>
              <a:gd name="connsiteX21" fmla="*/ 199066 w 334814"/>
              <a:gd name="connsiteY21" fmla="*/ 807607 h 838993"/>
              <a:gd name="connsiteX22" fmla="*/ 196652 w 334814"/>
              <a:gd name="connsiteY22" fmla="*/ 819613 h 838993"/>
              <a:gd name="connsiteX23" fmla="*/ 189872 w 334814"/>
              <a:gd name="connsiteY23" fmla="*/ 829799 h 838993"/>
              <a:gd name="connsiteX24" fmla="*/ 179686 w 334814"/>
              <a:gd name="connsiteY24" fmla="*/ 836612 h 838993"/>
              <a:gd name="connsiteX25" fmla="*/ 167680 w 334814"/>
              <a:gd name="connsiteY25" fmla="*/ 838993 h 838993"/>
              <a:gd name="connsiteX26" fmla="*/ 155675 w 334814"/>
              <a:gd name="connsiteY26" fmla="*/ 836612 h 838993"/>
              <a:gd name="connsiteX27" fmla="*/ 145521 w 334814"/>
              <a:gd name="connsiteY27" fmla="*/ 829799 h 838993"/>
              <a:gd name="connsiteX28" fmla="*/ 138708 w 334814"/>
              <a:gd name="connsiteY28" fmla="*/ 819613 h 838993"/>
              <a:gd name="connsiteX29" fmla="*/ 136327 w 334814"/>
              <a:gd name="connsiteY29" fmla="*/ 807607 h 838993"/>
              <a:gd name="connsiteX30" fmla="*/ 138708 w 334814"/>
              <a:gd name="connsiteY30" fmla="*/ 795602 h 838993"/>
              <a:gd name="connsiteX31" fmla="*/ 145521 w 334814"/>
              <a:gd name="connsiteY31" fmla="*/ 785448 h 838993"/>
              <a:gd name="connsiteX32" fmla="*/ 155675 w 334814"/>
              <a:gd name="connsiteY32" fmla="*/ 778635 h 838993"/>
              <a:gd name="connsiteX33" fmla="*/ 167680 w 334814"/>
              <a:gd name="connsiteY33" fmla="*/ 776254 h 838993"/>
              <a:gd name="connsiteX34" fmla="*/ 31386 w 334814"/>
              <a:gd name="connsiteY34" fmla="*/ 776254 h 838993"/>
              <a:gd name="connsiteX35" fmla="*/ 43392 w 334814"/>
              <a:gd name="connsiteY35" fmla="*/ 778635 h 838993"/>
              <a:gd name="connsiteX36" fmla="*/ 53545 w 334814"/>
              <a:gd name="connsiteY36" fmla="*/ 785448 h 838993"/>
              <a:gd name="connsiteX37" fmla="*/ 60358 w 334814"/>
              <a:gd name="connsiteY37" fmla="*/ 795602 h 838993"/>
              <a:gd name="connsiteX38" fmla="*/ 62739 w 334814"/>
              <a:gd name="connsiteY38" fmla="*/ 807607 h 838993"/>
              <a:gd name="connsiteX39" fmla="*/ 60358 w 334814"/>
              <a:gd name="connsiteY39" fmla="*/ 819613 h 838993"/>
              <a:gd name="connsiteX40" fmla="*/ 53545 w 334814"/>
              <a:gd name="connsiteY40" fmla="*/ 829799 h 838993"/>
              <a:gd name="connsiteX41" fmla="*/ 43392 w 334814"/>
              <a:gd name="connsiteY41" fmla="*/ 836612 h 838993"/>
              <a:gd name="connsiteX42" fmla="*/ 31386 w 334814"/>
              <a:gd name="connsiteY42" fmla="*/ 838993 h 838993"/>
              <a:gd name="connsiteX43" fmla="*/ 19381 w 334814"/>
              <a:gd name="connsiteY43" fmla="*/ 836612 h 838993"/>
              <a:gd name="connsiteX44" fmla="*/ 9194 w 334814"/>
              <a:gd name="connsiteY44" fmla="*/ 829799 h 838993"/>
              <a:gd name="connsiteX45" fmla="*/ 2381 w 334814"/>
              <a:gd name="connsiteY45" fmla="*/ 819613 h 838993"/>
              <a:gd name="connsiteX46" fmla="*/ 0 w 334814"/>
              <a:gd name="connsiteY46" fmla="*/ 807607 h 838993"/>
              <a:gd name="connsiteX47" fmla="*/ 2381 w 334814"/>
              <a:gd name="connsiteY47" fmla="*/ 795602 h 838993"/>
              <a:gd name="connsiteX48" fmla="*/ 9194 w 334814"/>
              <a:gd name="connsiteY48" fmla="*/ 785448 h 838993"/>
              <a:gd name="connsiteX49" fmla="*/ 19381 w 334814"/>
              <a:gd name="connsiteY49" fmla="*/ 778635 h 838993"/>
              <a:gd name="connsiteX50" fmla="*/ 31386 w 334814"/>
              <a:gd name="connsiteY50" fmla="*/ 776254 h 838993"/>
              <a:gd name="connsiteX51" fmla="*/ 303444 w 334814"/>
              <a:gd name="connsiteY51" fmla="*/ 646774 h 838993"/>
              <a:gd name="connsiteX52" fmla="*/ 315450 w 334814"/>
              <a:gd name="connsiteY52" fmla="*/ 649155 h 838993"/>
              <a:gd name="connsiteX53" fmla="*/ 325603 w 334814"/>
              <a:gd name="connsiteY53" fmla="*/ 655968 h 838993"/>
              <a:gd name="connsiteX54" fmla="*/ 332416 w 334814"/>
              <a:gd name="connsiteY54" fmla="*/ 666155 h 838993"/>
              <a:gd name="connsiteX55" fmla="*/ 334797 w 334814"/>
              <a:gd name="connsiteY55" fmla="*/ 678160 h 838993"/>
              <a:gd name="connsiteX56" fmla="*/ 332416 w 334814"/>
              <a:gd name="connsiteY56" fmla="*/ 690166 h 838993"/>
              <a:gd name="connsiteX57" fmla="*/ 325603 w 334814"/>
              <a:gd name="connsiteY57" fmla="*/ 700319 h 838993"/>
              <a:gd name="connsiteX58" fmla="*/ 315450 w 334814"/>
              <a:gd name="connsiteY58" fmla="*/ 707132 h 838993"/>
              <a:gd name="connsiteX59" fmla="*/ 303444 w 334814"/>
              <a:gd name="connsiteY59" fmla="*/ 709513 h 838993"/>
              <a:gd name="connsiteX60" fmla="*/ 291439 w 334814"/>
              <a:gd name="connsiteY60" fmla="*/ 707132 h 838993"/>
              <a:gd name="connsiteX61" fmla="*/ 281252 w 334814"/>
              <a:gd name="connsiteY61" fmla="*/ 700319 h 838993"/>
              <a:gd name="connsiteX62" fmla="*/ 274439 w 334814"/>
              <a:gd name="connsiteY62" fmla="*/ 690166 h 838993"/>
              <a:gd name="connsiteX63" fmla="*/ 272058 w 334814"/>
              <a:gd name="connsiteY63" fmla="*/ 678160 h 838993"/>
              <a:gd name="connsiteX64" fmla="*/ 274439 w 334814"/>
              <a:gd name="connsiteY64" fmla="*/ 666155 h 838993"/>
              <a:gd name="connsiteX65" fmla="*/ 281252 w 334814"/>
              <a:gd name="connsiteY65" fmla="*/ 655968 h 838993"/>
              <a:gd name="connsiteX66" fmla="*/ 291439 w 334814"/>
              <a:gd name="connsiteY66" fmla="*/ 649155 h 838993"/>
              <a:gd name="connsiteX67" fmla="*/ 303444 w 334814"/>
              <a:gd name="connsiteY67" fmla="*/ 646774 h 838993"/>
              <a:gd name="connsiteX68" fmla="*/ 167680 w 334814"/>
              <a:gd name="connsiteY68" fmla="*/ 646774 h 838993"/>
              <a:gd name="connsiteX69" fmla="*/ 179686 w 334814"/>
              <a:gd name="connsiteY69" fmla="*/ 649155 h 838993"/>
              <a:gd name="connsiteX70" fmla="*/ 189872 w 334814"/>
              <a:gd name="connsiteY70" fmla="*/ 655968 h 838993"/>
              <a:gd name="connsiteX71" fmla="*/ 196652 w 334814"/>
              <a:gd name="connsiteY71" fmla="*/ 666155 h 838993"/>
              <a:gd name="connsiteX72" fmla="*/ 199066 w 334814"/>
              <a:gd name="connsiteY72" fmla="*/ 678160 h 838993"/>
              <a:gd name="connsiteX73" fmla="*/ 196652 w 334814"/>
              <a:gd name="connsiteY73" fmla="*/ 690166 h 838993"/>
              <a:gd name="connsiteX74" fmla="*/ 189872 w 334814"/>
              <a:gd name="connsiteY74" fmla="*/ 700319 h 838993"/>
              <a:gd name="connsiteX75" fmla="*/ 179686 w 334814"/>
              <a:gd name="connsiteY75" fmla="*/ 707132 h 838993"/>
              <a:gd name="connsiteX76" fmla="*/ 167680 w 334814"/>
              <a:gd name="connsiteY76" fmla="*/ 709513 h 838993"/>
              <a:gd name="connsiteX77" fmla="*/ 155675 w 334814"/>
              <a:gd name="connsiteY77" fmla="*/ 707132 h 838993"/>
              <a:gd name="connsiteX78" fmla="*/ 145521 w 334814"/>
              <a:gd name="connsiteY78" fmla="*/ 700319 h 838993"/>
              <a:gd name="connsiteX79" fmla="*/ 138708 w 334814"/>
              <a:gd name="connsiteY79" fmla="*/ 690166 h 838993"/>
              <a:gd name="connsiteX80" fmla="*/ 136327 w 334814"/>
              <a:gd name="connsiteY80" fmla="*/ 678160 h 838993"/>
              <a:gd name="connsiteX81" fmla="*/ 138708 w 334814"/>
              <a:gd name="connsiteY81" fmla="*/ 666155 h 838993"/>
              <a:gd name="connsiteX82" fmla="*/ 145521 w 334814"/>
              <a:gd name="connsiteY82" fmla="*/ 655968 h 838993"/>
              <a:gd name="connsiteX83" fmla="*/ 155675 w 334814"/>
              <a:gd name="connsiteY83" fmla="*/ 649155 h 838993"/>
              <a:gd name="connsiteX84" fmla="*/ 167680 w 334814"/>
              <a:gd name="connsiteY84" fmla="*/ 646774 h 838993"/>
              <a:gd name="connsiteX85" fmla="*/ 31386 w 334814"/>
              <a:gd name="connsiteY85" fmla="*/ 646774 h 838993"/>
              <a:gd name="connsiteX86" fmla="*/ 43392 w 334814"/>
              <a:gd name="connsiteY86" fmla="*/ 649155 h 838993"/>
              <a:gd name="connsiteX87" fmla="*/ 53545 w 334814"/>
              <a:gd name="connsiteY87" fmla="*/ 655968 h 838993"/>
              <a:gd name="connsiteX88" fmla="*/ 60358 w 334814"/>
              <a:gd name="connsiteY88" fmla="*/ 666155 h 838993"/>
              <a:gd name="connsiteX89" fmla="*/ 62739 w 334814"/>
              <a:gd name="connsiteY89" fmla="*/ 678160 h 838993"/>
              <a:gd name="connsiteX90" fmla="*/ 60358 w 334814"/>
              <a:gd name="connsiteY90" fmla="*/ 690166 h 838993"/>
              <a:gd name="connsiteX91" fmla="*/ 53545 w 334814"/>
              <a:gd name="connsiteY91" fmla="*/ 700319 h 838993"/>
              <a:gd name="connsiteX92" fmla="*/ 43392 w 334814"/>
              <a:gd name="connsiteY92" fmla="*/ 707132 h 838993"/>
              <a:gd name="connsiteX93" fmla="*/ 31386 w 334814"/>
              <a:gd name="connsiteY93" fmla="*/ 709513 h 838993"/>
              <a:gd name="connsiteX94" fmla="*/ 19381 w 334814"/>
              <a:gd name="connsiteY94" fmla="*/ 707132 h 838993"/>
              <a:gd name="connsiteX95" fmla="*/ 9194 w 334814"/>
              <a:gd name="connsiteY95" fmla="*/ 700319 h 838993"/>
              <a:gd name="connsiteX96" fmla="*/ 2381 w 334814"/>
              <a:gd name="connsiteY96" fmla="*/ 690166 h 838993"/>
              <a:gd name="connsiteX97" fmla="*/ 0 w 334814"/>
              <a:gd name="connsiteY97" fmla="*/ 678160 h 838993"/>
              <a:gd name="connsiteX98" fmla="*/ 2381 w 334814"/>
              <a:gd name="connsiteY98" fmla="*/ 666155 h 838993"/>
              <a:gd name="connsiteX99" fmla="*/ 9194 w 334814"/>
              <a:gd name="connsiteY99" fmla="*/ 655968 h 838993"/>
              <a:gd name="connsiteX100" fmla="*/ 19381 w 334814"/>
              <a:gd name="connsiteY100" fmla="*/ 649155 h 838993"/>
              <a:gd name="connsiteX101" fmla="*/ 31386 w 334814"/>
              <a:gd name="connsiteY101" fmla="*/ 646774 h 838993"/>
              <a:gd name="connsiteX102" fmla="*/ 303444 w 334814"/>
              <a:gd name="connsiteY102" fmla="*/ 517888 h 838993"/>
              <a:gd name="connsiteX103" fmla="*/ 315450 w 334814"/>
              <a:gd name="connsiteY103" fmla="*/ 520269 h 838993"/>
              <a:gd name="connsiteX104" fmla="*/ 325603 w 334814"/>
              <a:gd name="connsiteY104" fmla="*/ 527049 h 838993"/>
              <a:gd name="connsiteX105" fmla="*/ 332416 w 334814"/>
              <a:gd name="connsiteY105" fmla="*/ 537236 h 838993"/>
              <a:gd name="connsiteX106" fmla="*/ 334797 w 334814"/>
              <a:gd name="connsiteY106" fmla="*/ 549241 h 838993"/>
              <a:gd name="connsiteX107" fmla="*/ 332416 w 334814"/>
              <a:gd name="connsiteY107" fmla="*/ 561247 h 838993"/>
              <a:gd name="connsiteX108" fmla="*/ 325603 w 334814"/>
              <a:gd name="connsiteY108" fmla="*/ 571433 h 838993"/>
              <a:gd name="connsiteX109" fmla="*/ 315450 w 334814"/>
              <a:gd name="connsiteY109" fmla="*/ 578213 h 838993"/>
              <a:gd name="connsiteX110" fmla="*/ 303444 w 334814"/>
              <a:gd name="connsiteY110" fmla="*/ 580627 h 838993"/>
              <a:gd name="connsiteX111" fmla="*/ 291439 w 334814"/>
              <a:gd name="connsiteY111" fmla="*/ 578213 h 838993"/>
              <a:gd name="connsiteX112" fmla="*/ 281252 w 334814"/>
              <a:gd name="connsiteY112" fmla="*/ 571433 h 838993"/>
              <a:gd name="connsiteX113" fmla="*/ 274439 w 334814"/>
              <a:gd name="connsiteY113" fmla="*/ 561247 h 838993"/>
              <a:gd name="connsiteX114" fmla="*/ 272058 w 334814"/>
              <a:gd name="connsiteY114" fmla="*/ 549241 h 838993"/>
              <a:gd name="connsiteX115" fmla="*/ 274439 w 334814"/>
              <a:gd name="connsiteY115" fmla="*/ 537236 h 838993"/>
              <a:gd name="connsiteX116" fmla="*/ 281252 w 334814"/>
              <a:gd name="connsiteY116" fmla="*/ 527049 h 838993"/>
              <a:gd name="connsiteX117" fmla="*/ 291439 w 334814"/>
              <a:gd name="connsiteY117" fmla="*/ 520269 h 838993"/>
              <a:gd name="connsiteX118" fmla="*/ 303444 w 334814"/>
              <a:gd name="connsiteY118" fmla="*/ 517888 h 838993"/>
              <a:gd name="connsiteX119" fmla="*/ 167680 w 334814"/>
              <a:gd name="connsiteY119" fmla="*/ 517888 h 838993"/>
              <a:gd name="connsiteX120" fmla="*/ 179686 w 334814"/>
              <a:gd name="connsiteY120" fmla="*/ 520269 h 838993"/>
              <a:gd name="connsiteX121" fmla="*/ 189872 w 334814"/>
              <a:gd name="connsiteY121" fmla="*/ 527049 h 838993"/>
              <a:gd name="connsiteX122" fmla="*/ 196652 w 334814"/>
              <a:gd name="connsiteY122" fmla="*/ 537236 h 838993"/>
              <a:gd name="connsiteX123" fmla="*/ 199066 w 334814"/>
              <a:gd name="connsiteY123" fmla="*/ 549241 h 838993"/>
              <a:gd name="connsiteX124" fmla="*/ 196652 w 334814"/>
              <a:gd name="connsiteY124" fmla="*/ 561247 h 838993"/>
              <a:gd name="connsiteX125" fmla="*/ 189872 w 334814"/>
              <a:gd name="connsiteY125" fmla="*/ 571433 h 838993"/>
              <a:gd name="connsiteX126" fmla="*/ 179686 w 334814"/>
              <a:gd name="connsiteY126" fmla="*/ 578213 h 838993"/>
              <a:gd name="connsiteX127" fmla="*/ 167680 w 334814"/>
              <a:gd name="connsiteY127" fmla="*/ 580627 h 838993"/>
              <a:gd name="connsiteX128" fmla="*/ 155675 w 334814"/>
              <a:gd name="connsiteY128" fmla="*/ 578213 h 838993"/>
              <a:gd name="connsiteX129" fmla="*/ 145521 w 334814"/>
              <a:gd name="connsiteY129" fmla="*/ 571433 h 838993"/>
              <a:gd name="connsiteX130" fmla="*/ 138708 w 334814"/>
              <a:gd name="connsiteY130" fmla="*/ 561247 h 838993"/>
              <a:gd name="connsiteX131" fmla="*/ 136327 w 334814"/>
              <a:gd name="connsiteY131" fmla="*/ 549241 h 838993"/>
              <a:gd name="connsiteX132" fmla="*/ 138708 w 334814"/>
              <a:gd name="connsiteY132" fmla="*/ 537236 h 838993"/>
              <a:gd name="connsiteX133" fmla="*/ 145521 w 334814"/>
              <a:gd name="connsiteY133" fmla="*/ 527049 h 838993"/>
              <a:gd name="connsiteX134" fmla="*/ 155675 w 334814"/>
              <a:gd name="connsiteY134" fmla="*/ 520269 h 838993"/>
              <a:gd name="connsiteX135" fmla="*/ 167680 w 334814"/>
              <a:gd name="connsiteY135" fmla="*/ 517888 h 838993"/>
              <a:gd name="connsiteX136" fmla="*/ 31386 w 334814"/>
              <a:gd name="connsiteY136" fmla="*/ 517888 h 838993"/>
              <a:gd name="connsiteX137" fmla="*/ 43392 w 334814"/>
              <a:gd name="connsiteY137" fmla="*/ 520269 h 838993"/>
              <a:gd name="connsiteX138" fmla="*/ 53545 w 334814"/>
              <a:gd name="connsiteY138" fmla="*/ 527049 h 838993"/>
              <a:gd name="connsiteX139" fmla="*/ 60358 w 334814"/>
              <a:gd name="connsiteY139" fmla="*/ 537236 h 838993"/>
              <a:gd name="connsiteX140" fmla="*/ 62739 w 334814"/>
              <a:gd name="connsiteY140" fmla="*/ 549241 h 838993"/>
              <a:gd name="connsiteX141" fmla="*/ 60358 w 334814"/>
              <a:gd name="connsiteY141" fmla="*/ 561247 h 838993"/>
              <a:gd name="connsiteX142" fmla="*/ 53545 w 334814"/>
              <a:gd name="connsiteY142" fmla="*/ 571433 h 838993"/>
              <a:gd name="connsiteX143" fmla="*/ 43392 w 334814"/>
              <a:gd name="connsiteY143" fmla="*/ 578213 h 838993"/>
              <a:gd name="connsiteX144" fmla="*/ 31386 w 334814"/>
              <a:gd name="connsiteY144" fmla="*/ 580627 h 838993"/>
              <a:gd name="connsiteX145" fmla="*/ 19381 w 334814"/>
              <a:gd name="connsiteY145" fmla="*/ 578213 h 838993"/>
              <a:gd name="connsiteX146" fmla="*/ 9194 w 334814"/>
              <a:gd name="connsiteY146" fmla="*/ 571433 h 838993"/>
              <a:gd name="connsiteX147" fmla="*/ 2381 w 334814"/>
              <a:gd name="connsiteY147" fmla="*/ 561247 h 838993"/>
              <a:gd name="connsiteX148" fmla="*/ 0 w 334814"/>
              <a:gd name="connsiteY148" fmla="*/ 549241 h 838993"/>
              <a:gd name="connsiteX149" fmla="*/ 2381 w 334814"/>
              <a:gd name="connsiteY149" fmla="*/ 537236 h 838993"/>
              <a:gd name="connsiteX150" fmla="*/ 9194 w 334814"/>
              <a:gd name="connsiteY150" fmla="*/ 527049 h 838993"/>
              <a:gd name="connsiteX151" fmla="*/ 19381 w 334814"/>
              <a:gd name="connsiteY151" fmla="*/ 520269 h 838993"/>
              <a:gd name="connsiteX152" fmla="*/ 31386 w 334814"/>
              <a:gd name="connsiteY152" fmla="*/ 517888 h 838993"/>
              <a:gd name="connsiteX153" fmla="*/ 303444 w 334814"/>
              <a:gd name="connsiteY153" fmla="*/ 388408 h 838993"/>
              <a:gd name="connsiteX154" fmla="*/ 315450 w 334814"/>
              <a:gd name="connsiteY154" fmla="*/ 390789 h 838993"/>
              <a:gd name="connsiteX155" fmla="*/ 325603 w 334814"/>
              <a:gd name="connsiteY155" fmla="*/ 397602 h 838993"/>
              <a:gd name="connsiteX156" fmla="*/ 332416 w 334814"/>
              <a:gd name="connsiteY156" fmla="*/ 407756 h 838993"/>
              <a:gd name="connsiteX157" fmla="*/ 334797 w 334814"/>
              <a:gd name="connsiteY157" fmla="*/ 419761 h 838993"/>
              <a:gd name="connsiteX158" fmla="*/ 332416 w 334814"/>
              <a:gd name="connsiteY158" fmla="*/ 431767 h 838993"/>
              <a:gd name="connsiteX159" fmla="*/ 325603 w 334814"/>
              <a:gd name="connsiteY159" fmla="*/ 441953 h 838993"/>
              <a:gd name="connsiteX160" fmla="*/ 315450 w 334814"/>
              <a:gd name="connsiteY160" fmla="*/ 448766 h 838993"/>
              <a:gd name="connsiteX161" fmla="*/ 303444 w 334814"/>
              <a:gd name="connsiteY161" fmla="*/ 451147 h 838993"/>
              <a:gd name="connsiteX162" fmla="*/ 291439 w 334814"/>
              <a:gd name="connsiteY162" fmla="*/ 448766 h 838993"/>
              <a:gd name="connsiteX163" fmla="*/ 281252 w 334814"/>
              <a:gd name="connsiteY163" fmla="*/ 441953 h 838993"/>
              <a:gd name="connsiteX164" fmla="*/ 274439 w 334814"/>
              <a:gd name="connsiteY164" fmla="*/ 431767 h 838993"/>
              <a:gd name="connsiteX165" fmla="*/ 272058 w 334814"/>
              <a:gd name="connsiteY165" fmla="*/ 419761 h 838993"/>
              <a:gd name="connsiteX166" fmla="*/ 274439 w 334814"/>
              <a:gd name="connsiteY166" fmla="*/ 407756 h 838993"/>
              <a:gd name="connsiteX167" fmla="*/ 281252 w 334814"/>
              <a:gd name="connsiteY167" fmla="*/ 397602 h 838993"/>
              <a:gd name="connsiteX168" fmla="*/ 291439 w 334814"/>
              <a:gd name="connsiteY168" fmla="*/ 390789 h 838993"/>
              <a:gd name="connsiteX169" fmla="*/ 303444 w 334814"/>
              <a:gd name="connsiteY169" fmla="*/ 388408 h 838993"/>
              <a:gd name="connsiteX170" fmla="*/ 167680 w 334814"/>
              <a:gd name="connsiteY170" fmla="*/ 388408 h 838993"/>
              <a:gd name="connsiteX171" fmla="*/ 179686 w 334814"/>
              <a:gd name="connsiteY171" fmla="*/ 390789 h 838993"/>
              <a:gd name="connsiteX172" fmla="*/ 189872 w 334814"/>
              <a:gd name="connsiteY172" fmla="*/ 397602 h 838993"/>
              <a:gd name="connsiteX173" fmla="*/ 196652 w 334814"/>
              <a:gd name="connsiteY173" fmla="*/ 407756 h 838993"/>
              <a:gd name="connsiteX174" fmla="*/ 199066 w 334814"/>
              <a:gd name="connsiteY174" fmla="*/ 419761 h 838993"/>
              <a:gd name="connsiteX175" fmla="*/ 196652 w 334814"/>
              <a:gd name="connsiteY175" fmla="*/ 431767 h 838993"/>
              <a:gd name="connsiteX176" fmla="*/ 189872 w 334814"/>
              <a:gd name="connsiteY176" fmla="*/ 441953 h 838993"/>
              <a:gd name="connsiteX177" fmla="*/ 179686 w 334814"/>
              <a:gd name="connsiteY177" fmla="*/ 448766 h 838993"/>
              <a:gd name="connsiteX178" fmla="*/ 167680 w 334814"/>
              <a:gd name="connsiteY178" fmla="*/ 451147 h 838993"/>
              <a:gd name="connsiteX179" fmla="*/ 155675 w 334814"/>
              <a:gd name="connsiteY179" fmla="*/ 448766 h 838993"/>
              <a:gd name="connsiteX180" fmla="*/ 145521 w 334814"/>
              <a:gd name="connsiteY180" fmla="*/ 441953 h 838993"/>
              <a:gd name="connsiteX181" fmla="*/ 138708 w 334814"/>
              <a:gd name="connsiteY181" fmla="*/ 431767 h 838993"/>
              <a:gd name="connsiteX182" fmla="*/ 136327 w 334814"/>
              <a:gd name="connsiteY182" fmla="*/ 419761 h 838993"/>
              <a:gd name="connsiteX183" fmla="*/ 138708 w 334814"/>
              <a:gd name="connsiteY183" fmla="*/ 407756 h 838993"/>
              <a:gd name="connsiteX184" fmla="*/ 145521 w 334814"/>
              <a:gd name="connsiteY184" fmla="*/ 397602 h 838993"/>
              <a:gd name="connsiteX185" fmla="*/ 155675 w 334814"/>
              <a:gd name="connsiteY185" fmla="*/ 390789 h 838993"/>
              <a:gd name="connsiteX186" fmla="*/ 167680 w 334814"/>
              <a:gd name="connsiteY186" fmla="*/ 388408 h 838993"/>
              <a:gd name="connsiteX187" fmla="*/ 31386 w 334814"/>
              <a:gd name="connsiteY187" fmla="*/ 388408 h 838993"/>
              <a:gd name="connsiteX188" fmla="*/ 43392 w 334814"/>
              <a:gd name="connsiteY188" fmla="*/ 390789 h 838993"/>
              <a:gd name="connsiteX189" fmla="*/ 53545 w 334814"/>
              <a:gd name="connsiteY189" fmla="*/ 397602 h 838993"/>
              <a:gd name="connsiteX190" fmla="*/ 60358 w 334814"/>
              <a:gd name="connsiteY190" fmla="*/ 407756 h 838993"/>
              <a:gd name="connsiteX191" fmla="*/ 62739 w 334814"/>
              <a:gd name="connsiteY191" fmla="*/ 419761 h 838993"/>
              <a:gd name="connsiteX192" fmla="*/ 60358 w 334814"/>
              <a:gd name="connsiteY192" fmla="*/ 431767 h 838993"/>
              <a:gd name="connsiteX193" fmla="*/ 53545 w 334814"/>
              <a:gd name="connsiteY193" fmla="*/ 441953 h 838993"/>
              <a:gd name="connsiteX194" fmla="*/ 43392 w 334814"/>
              <a:gd name="connsiteY194" fmla="*/ 448766 h 838993"/>
              <a:gd name="connsiteX195" fmla="*/ 31386 w 334814"/>
              <a:gd name="connsiteY195" fmla="*/ 451147 h 838993"/>
              <a:gd name="connsiteX196" fmla="*/ 19381 w 334814"/>
              <a:gd name="connsiteY196" fmla="*/ 448766 h 838993"/>
              <a:gd name="connsiteX197" fmla="*/ 9194 w 334814"/>
              <a:gd name="connsiteY197" fmla="*/ 441953 h 838993"/>
              <a:gd name="connsiteX198" fmla="*/ 2381 w 334814"/>
              <a:gd name="connsiteY198" fmla="*/ 431767 h 838993"/>
              <a:gd name="connsiteX199" fmla="*/ 0 w 334814"/>
              <a:gd name="connsiteY199" fmla="*/ 419761 h 838993"/>
              <a:gd name="connsiteX200" fmla="*/ 2381 w 334814"/>
              <a:gd name="connsiteY200" fmla="*/ 407756 h 838993"/>
              <a:gd name="connsiteX201" fmla="*/ 9194 w 334814"/>
              <a:gd name="connsiteY201" fmla="*/ 397602 h 838993"/>
              <a:gd name="connsiteX202" fmla="*/ 19381 w 334814"/>
              <a:gd name="connsiteY202" fmla="*/ 390789 h 838993"/>
              <a:gd name="connsiteX203" fmla="*/ 31386 w 334814"/>
              <a:gd name="connsiteY203" fmla="*/ 388408 h 838993"/>
              <a:gd name="connsiteX204" fmla="*/ 164406 w 334814"/>
              <a:gd name="connsiteY204" fmla="*/ 259358 h 838993"/>
              <a:gd name="connsiteX205" fmla="*/ 176576 w 334814"/>
              <a:gd name="connsiteY205" fmla="*/ 260548 h 838993"/>
              <a:gd name="connsiteX206" fmla="*/ 187391 w 334814"/>
              <a:gd name="connsiteY206" fmla="*/ 266303 h 838993"/>
              <a:gd name="connsiteX207" fmla="*/ 195163 w 334814"/>
              <a:gd name="connsiteY207" fmla="*/ 275762 h 838993"/>
              <a:gd name="connsiteX208" fmla="*/ 198702 w 334814"/>
              <a:gd name="connsiteY208" fmla="*/ 287470 h 838993"/>
              <a:gd name="connsiteX209" fmla="*/ 197512 w 334814"/>
              <a:gd name="connsiteY209" fmla="*/ 299640 h 838993"/>
              <a:gd name="connsiteX210" fmla="*/ 191757 w 334814"/>
              <a:gd name="connsiteY210" fmla="*/ 310455 h 838993"/>
              <a:gd name="connsiteX211" fmla="*/ 182298 w 334814"/>
              <a:gd name="connsiteY211" fmla="*/ 318227 h 838993"/>
              <a:gd name="connsiteX212" fmla="*/ 170590 w 334814"/>
              <a:gd name="connsiteY212" fmla="*/ 321766 h 838993"/>
              <a:gd name="connsiteX213" fmla="*/ 158419 w 334814"/>
              <a:gd name="connsiteY213" fmla="*/ 320576 h 838993"/>
              <a:gd name="connsiteX214" fmla="*/ 147605 w 334814"/>
              <a:gd name="connsiteY214" fmla="*/ 314821 h 838993"/>
              <a:gd name="connsiteX215" fmla="*/ 139832 w 334814"/>
              <a:gd name="connsiteY215" fmla="*/ 305362 h 838993"/>
              <a:gd name="connsiteX216" fmla="*/ 136294 w 334814"/>
              <a:gd name="connsiteY216" fmla="*/ 293654 h 838993"/>
              <a:gd name="connsiteX217" fmla="*/ 137484 w 334814"/>
              <a:gd name="connsiteY217" fmla="*/ 281483 h 838993"/>
              <a:gd name="connsiteX218" fmla="*/ 143239 w 334814"/>
              <a:gd name="connsiteY218" fmla="*/ 270669 h 838993"/>
              <a:gd name="connsiteX219" fmla="*/ 152698 w 334814"/>
              <a:gd name="connsiteY219" fmla="*/ 262896 h 838993"/>
              <a:gd name="connsiteX220" fmla="*/ 164406 w 334814"/>
              <a:gd name="connsiteY220" fmla="*/ 259358 h 838993"/>
              <a:gd name="connsiteX221" fmla="*/ 305660 w 334814"/>
              <a:gd name="connsiteY221" fmla="*/ 258994 h 838993"/>
              <a:gd name="connsiteX222" fmla="*/ 317467 w 334814"/>
              <a:gd name="connsiteY222" fmla="*/ 262235 h 838993"/>
              <a:gd name="connsiteX223" fmla="*/ 327157 w 334814"/>
              <a:gd name="connsiteY223" fmla="*/ 269742 h 838993"/>
              <a:gd name="connsiteX224" fmla="*/ 333209 w 334814"/>
              <a:gd name="connsiteY224" fmla="*/ 280359 h 838993"/>
              <a:gd name="connsiteX225" fmla="*/ 334731 w 334814"/>
              <a:gd name="connsiteY225" fmla="*/ 292530 h 838993"/>
              <a:gd name="connsiteX226" fmla="*/ 331523 w 334814"/>
              <a:gd name="connsiteY226" fmla="*/ 304337 h 838993"/>
              <a:gd name="connsiteX227" fmla="*/ 324015 w 334814"/>
              <a:gd name="connsiteY227" fmla="*/ 313994 h 838993"/>
              <a:gd name="connsiteX228" fmla="*/ 313366 w 334814"/>
              <a:gd name="connsiteY228" fmla="*/ 320046 h 838993"/>
              <a:gd name="connsiteX229" fmla="*/ 301228 w 334814"/>
              <a:gd name="connsiteY229" fmla="*/ 321568 h 838993"/>
              <a:gd name="connsiteX230" fmla="*/ 289421 w 334814"/>
              <a:gd name="connsiteY230" fmla="*/ 318360 h 838993"/>
              <a:gd name="connsiteX231" fmla="*/ 279764 w 334814"/>
              <a:gd name="connsiteY231" fmla="*/ 310852 h 838993"/>
              <a:gd name="connsiteX232" fmla="*/ 273678 w 334814"/>
              <a:gd name="connsiteY232" fmla="*/ 300203 h 838993"/>
              <a:gd name="connsiteX233" fmla="*/ 272157 w 334814"/>
              <a:gd name="connsiteY233" fmla="*/ 288065 h 838993"/>
              <a:gd name="connsiteX234" fmla="*/ 275398 w 334814"/>
              <a:gd name="connsiteY234" fmla="*/ 276258 h 838993"/>
              <a:gd name="connsiteX235" fmla="*/ 282905 w 334814"/>
              <a:gd name="connsiteY235" fmla="*/ 266601 h 838993"/>
              <a:gd name="connsiteX236" fmla="*/ 293522 w 334814"/>
              <a:gd name="connsiteY236" fmla="*/ 260515 h 838993"/>
              <a:gd name="connsiteX237" fmla="*/ 305660 w 334814"/>
              <a:gd name="connsiteY237" fmla="*/ 258994 h 838993"/>
              <a:gd name="connsiteX238" fmla="*/ 33602 w 334814"/>
              <a:gd name="connsiteY238" fmla="*/ 258994 h 838993"/>
              <a:gd name="connsiteX239" fmla="*/ 45409 w 334814"/>
              <a:gd name="connsiteY239" fmla="*/ 262235 h 838993"/>
              <a:gd name="connsiteX240" fmla="*/ 55100 w 334814"/>
              <a:gd name="connsiteY240" fmla="*/ 269742 h 838993"/>
              <a:gd name="connsiteX241" fmla="*/ 61152 w 334814"/>
              <a:gd name="connsiteY241" fmla="*/ 280359 h 838993"/>
              <a:gd name="connsiteX242" fmla="*/ 62673 w 334814"/>
              <a:gd name="connsiteY242" fmla="*/ 292530 h 838993"/>
              <a:gd name="connsiteX243" fmla="*/ 59432 w 334814"/>
              <a:gd name="connsiteY243" fmla="*/ 304337 h 838993"/>
              <a:gd name="connsiteX244" fmla="*/ 51925 w 334814"/>
              <a:gd name="connsiteY244" fmla="*/ 313994 h 838993"/>
              <a:gd name="connsiteX245" fmla="*/ 41308 w 334814"/>
              <a:gd name="connsiteY245" fmla="*/ 320046 h 838993"/>
              <a:gd name="connsiteX246" fmla="*/ 29171 w 334814"/>
              <a:gd name="connsiteY246" fmla="*/ 321601 h 838993"/>
              <a:gd name="connsiteX247" fmla="*/ 17364 w 334814"/>
              <a:gd name="connsiteY247" fmla="*/ 318359 h 838993"/>
              <a:gd name="connsiteX248" fmla="*/ 7673 w 334814"/>
              <a:gd name="connsiteY248" fmla="*/ 310852 h 838993"/>
              <a:gd name="connsiteX249" fmla="*/ 1621 w 334814"/>
              <a:gd name="connsiteY249" fmla="*/ 300202 h 838993"/>
              <a:gd name="connsiteX250" fmla="*/ 99 w 334814"/>
              <a:gd name="connsiteY250" fmla="*/ 288065 h 838993"/>
              <a:gd name="connsiteX251" fmla="*/ 3341 w 334814"/>
              <a:gd name="connsiteY251" fmla="*/ 276258 h 838993"/>
              <a:gd name="connsiteX252" fmla="*/ 10815 w 334814"/>
              <a:gd name="connsiteY252" fmla="*/ 266600 h 838993"/>
              <a:gd name="connsiteX253" fmla="*/ 21465 w 334814"/>
              <a:gd name="connsiteY253" fmla="*/ 260548 h 838993"/>
              <a:gd name="connsiteX254" fmla="*/ 33602 w 334814"/>
              <a:gd name="connsiteY254" fmla="*/ 258994 h 838993"/>
              <a:gd name="connsiteX255" fmla="*/ 303444 w 334814"/>
              <a:gd name="connsiteY255" fmla="*/ 129447 h 838993"/>
              <a:gd name="connsiteX256" fmla="*/ 334797 w 334814"/>
              <a:gd name="connsiteY256" fmla="*/ 160833 h 838993"/>
              <a:gd name="connsiteX257" fmla="*/ 303444 w 334814"/>
              <a:gd name="connsiteY257" fmla="*/ 192186 h 838993"/>
              <a:gd name="connsiteX258" fmla="*/ 272058 w 334814"/>
              <a:gd name="connsiteY258" fmla="*/ 160833 h 838993"/>
              <a:gd name="connsiteX259" fmla="*/ 303444 w 334814"/>
              <a:gd name="connsiteY259" fmla="*/ 129447 h 838993"/>
              <a:gd name="connsiteX260" fmla="*/ 167680 w 334814"/>
              <a:gd name="connsiteY260" fmla="*/ 129447 h 838993"/>
              <a:gd name="connsiteX261" fmla="*/ 199066 w 334814"/>
              <a:gd name="connsiteY261" fmla="*/ 160833 h 838993"/>
              <a:gd name="connsiteX262" fmla="*/ 167680 w 334814"/>
              <a:gd name="connsiteY262" fmla="*/ 192186 h 838993"/>
              <a:gd name="connsiteX263" fmla="*/ 136327 w 334814"/>
              <a:gd name="connsiteY263" fmla="*/ 160833 h 838993"/>
              <a:gd name="connsiteX264" fmla="*/ 167680 w 334814"/>
              <a:gd name="connsiteY264" fmla="*/ 129447 h 838993"/>
              <a:gd name="connsiteX265" fmla="*/ 31386 w 334814"/>
              <a:gd name="connsiteY265" fmla="*/ 129447 h 838993"/>
              <a:gd name="connsiteX266" fmla="*/ 62739 w 334814"/>
              <a:gd name="connsiteY266" fmla="*/ 160833 h 838993"/>
              <a:gd name="connsiteX267" fmla="*/ 31386 w 334814"/>
              <a:gd name="connsiteY267" fmla="*/ 192186 h 838993"/>
              <a:gd name="connsiteX268" fmla="*/ 0 w 334814"/>
              <a:gd name="connsiteY268" fmla="*/ 160833 h 838993"/>
              <a:gd name="connsiteX269" fmla="*/ 31386 w 334814"/>
              <a:gd name="connsiteY269" fmla="*/ 129447 h 838993"/>
              <a:gd name="connsiteX270" fmla="*/ 303444 w 334814"/>
              <a:gd name="connsiteY270" fmla="*/ 0 h 838993"/>
              <a:gd name="connsiteX271" fmla="*/ 334797 w 334814"/>
              <a:gd name="connsiteY271" fmla="*/ 31353 h 838993"/>
              <a:gd name="connsiteX272" fmla="*/ 303444 w 334814"/>
              <a:gd name="connsiteY272" fmla="*/ 62739 h 838993"/>
              <a:gd name="connsiteX273" fmla="*/ 272058 w 334814"/>
              <a:gd name="connsiteY273" fmla="*/ 31353 h 838993"/>
              <a:gd name="connsiteX274" fmla="*/ 303444 w 334814"/>
              <a:gd name="connsiteY274" fmla="*/ 0 h 838993"/>
              <a:gd name="connsiteX275" fmla="*/ 167680 w 334814"/>
              <a:gd name="connsiteY275" fmla="*/ 0 h 838993"/>
              <a:gd name="connsiteX276" fmla="*/ 199066 w 334814"/>
              <a:gd name="connsiteY276" fmla="*/ 31353 h 838993"/>
              <a:gd name="connsiteX277" fmla="*/ 167680 w 334814"/>
              <a:gd name="connsiteY277" fmla="*/ 62739 h 838993"/>
              <a:gd name="connsiteX278" fmla="*/ 136327 w 334814"/>
              <a:gd name="connsiteY278" fmla="*/ 31353 h 838993"/>
              <a:gd name="connsiteX279" fmla="*/ 167680 w 334814"/>
              <a:gd name="connsiteY279" fmla="*/ 0 h 838993"/>
              <a:gd name="connsiteX280" fmla="*/ 31386 w 334814"/>
              <a:gd name="connsiteY280" fmla="*/ 0 h 838993"/>
              <a:gd name="connsiteX281" fmla="*/ 62739 w 334814"/>
              <a:gd name="connsiteY281" fmla="*/ 31353 h 838993"/>
              <a:gd name="connsiteX282" fmla="*/ 31386 w 334814"/>
              <a:gd name="connsiteY282" fmla="*/ 62739 h 838993"/>
              <a:gd name="connsiteX283" fmla="*/ 0 w 334814"/>
              <a:gd name="connsiteY283" fmla="*/ 31353 h 838993"/>
              <a:gd name="connsiteX284" fmla="*/ 31386 w 334814"/>
              <a:gd name="connsiteY284" fmla="*/ 0 h 838993"/>
            </a:gdLst>
            <a:ahLst/>
            <a:cxnLst/>
            <a:rect l="l" t="t" r="r" b="b"/>
            <a:pathLst>
              <a:path w="334814" h="838993">
                <a:moveTo>
                  <a:pt x="303444" y="776254"/>
                </a:moveTo>
                <a:cubicBezTo>
                  <a:pt x="307578" y="776254"/>
                  <a:pt x="311580" y="777048"/>
                  <a:pt x="315450" y="778635"/>
                </a:cubicBezTo>
                <a:cubicBezTo>
                  <a:pt x="319286" y="780223"/>
                  <a:pt x="322660" y="782505"/>
                  <a:pt x="325603" y="785448"/>
                </a:cubicBezTo>
                <a:cubicBezTo>
                  <a:pt x="328547" y="788392"/>
                  <a:pt x="330829" y="791765"/>
                  <a:pt x="332416" y="795602"/>
                </a:cubicBezTo>
                <a:cubicBezTo>
                  <a:pt x="334004" y="799471"/>
                  <a:pt x="334797" y="803473"/>
                  <a:pt x="334797" y="807607"/>
                </a:cubicBezTo>
                <a:cubicBezTo>
                  <a:pt x="334797" y="811774"/>
                  <a:pt x="334004" y="815776"/>
                  <a:pt x="332416" y="819613"/>
                </a:cubicBezTo>
                <a:cubicBezTo>
                  <a:pt x="330829" y="823449"/>
                  <a:pt x="328547" y="826856"/>
                  <a:pt x="325603" y="829799"/>
                </a:cubicBezTo>
                <a:cubicBezTo>
                  <a:pt x="322660" y="832743"/>
                  <a:pt x="319286" y="834992"/>
                  <a:pt x="315450" y="836612"/>
                </a:cubicBezTo>
                <a:cubicBezTo>
                  <a:pt x="311580" y="838200"/>
                  <a:pt x="307578" y="838993"/>
                  <a:pt x="303444" y="838993"/>
                </a:cubicBezTo>
                <a:cubicBezTo>
                  <a:pt x="299277" y="838993"/>
                  <a:pt x="295275" y="838200"/>
                  <a:pt x="291439" y="836612"/>
                </a:cubicBezTo>
                <a:cubicBezTo>
                  <a:pt x="287569" y="834992"/>
                  <a:pt x="284196" y="832743"/>
                  <a:pt x="281252" y="829799"/>
                </a:cubicBezTo>
                <a:cubicBezTo>
                  <a:pt x="278309" y="826856"/>
                  <a:pt x="276027" y="823449"/>
                  <a:pt x="274439" y="819613"/>
                </a:cubicBezTo>
                <a:cubicBezTo>
                  <a:pt x="272852" y="815776"/>
                  <a:pt x="272058" y="811774"/>
                  <a:pt x="272058" y="807607"/>
                </a:cubicBezTo>
                <a:cubicBezTo>
                  <a:pt x="272058" y="803473"/>
                  <a:pt x="272852" y="799471"/>
                  <a:pt x="274439" y="795602"/>
                </a:cubicBezTo>
                <a:cubicBezTo>
                  <a:pt x="276027" y="791765"/>
                  <a:pt x="278309" y="788392"/>
                  <a:pt x="281252" y="785448"/>
                </a:cubicBezTo>
                <a:cubicBezTo>
                  <a:pt x="284196" y="782505"/>
                  <a:pt x="287569" y="780223"/>
                  <a:pt x="291439" y="778635"/>
                </a:cubicBezTo>
                <a:cubicBezTo>
                  <a:pt x="295275" y="777048"/>
                  <a:pt x="299277" y="776254"/>
                  <a:pt x="303444" y="776254"/>
                </a:cubicBezTo>
                <a:close/>
                <a:moveTo>
                  <a:pt x="167680" y="776254"/>
                </a:moveTo>
                <a:cubicBezTo>
                  <a:pt x="171847" y="776254"/>
                  <a:pt x="175849" y="777048"/>
                  <a:pt x="179686" y="778635"/>
                </a:cubicBezTo>
                <a:cubicBezTo>
                  <a:pt x="183522" y="780223"/>
                  <a:pt x="186929" y="782505"/>
                  <a:pt x="189872" y="785448"/>
                </a:cubicBezTo>
                <a:cubicBezTo>
                  <a:pt x="192816" y="788392"/>
                  <a:pt x="195065" y="791765"/>
                  <a:pt x="196652" y="795602"/>
                </a:cubicBezTo>
                <a:cubicBezTo>
                  <a:pt x="198273" y="799471"/>
                  <a:pt x="199066" y="803473"/>
                  <a:pt x="199066" y="807607"/>
                </a:cubicBezTo>
                <a:cubicBezTo>
                  <a:pt x="199066" y="811774"/>
                  <a:pt x="198273" y="815776"/>
                  <a:pt x="196652" y="819613"/>
                </a:cubicBezTo>
                <a:cubicBezTo>
                  <a:pt x="195065" y="823449"/>
                  <a:pt x="192816" y="826856"/>
                  <a:pt x="189872" y="829799"/>
                </a:cubicBezTo>
                <a:cubicBezTo>
                  <a:pt x="186929" y="832743"/>
                  <a:pt x="183522" y="834992"/>
                  <a:pt x="179686" y="836612"/>
                </a:cubicBezTo>
                <a:cubicBezTo>
                  <a:pt x="175849" y="838200"/>
                  <a:pt x="171847" y="838993"/>
                  <a:pt x="167680" y="838993"/>
                </a:cubicBezTo>
                <a:cubicBezTo>
                  <a:pt x="163513" y="838993"/>
                  <a:pt x="159511" y="838200"/>
                  <a:pt x="155675" y="836612"/>
                </a:cubicBezTo>
                <a:cubicBezTo>
                  <a:pt x="151838" y="834992"/>
                  <a:pt x="148432" y="832743"/>
                  <a:pt x="145521" y="829799"/>
                </a:cubicBezTo>
                <a:cubicBezTo>
                  <a:pt x="142578" y="826856"/>
                  <a:pt x="140296" y="823449"/>
                  <a:pt x="138708" y="819613"/>
                </a:cubicBezTo>
                <a:cubicBezTo>
                  <a:pt x="137121" y="815776"/>
                  <a:pt x="136327" y="811774"/>
                  <a:pt x="136327" y="807607"/>
                </a:cubicBezTo>
                <a:cubicBezTo>
                  <a:pt x="136327" y="803473"/>
                  <a:pt x="137121" y="799471"/>
                  <a:pt x="138708" y="795602"/>
                </a:cubicBezTo>
                <a:cubicBezTo>
                  <a:pt x="140296" y="791765"/>
                  <a:pt x="142578" y="788392"/>
                  <a:pt x="145521" y="785448"/>
                </a:cubicBezTo>
                <a:cubicBezTo>
                  <a:pt x="148432" y="782505"/>
                  <a:pt x="151838" y="780223"/>
                  <a:pt x="155675" y="778635"/>
                </a:cubicBezTo>
                <a:cubicBezTo>
                  <a:pt x="159511" y="777048"/>
                  <a:pt x="163513" y="776254"/>
                  <a:pt x="167680" y="776254"/>
                </a:cubicBezTo>
                <a:close/>
                <a:moveTo>
                  <a:pt x="31386" y="776254"/>
                </a:moveTo>
                <a:cubicBezTo>
                  <a:pt x="35520" y="776254"/>
                  <a:pt x="39522" y="777048"/>
                  <a:pt x="43392" y="778635"/>
                </a:cubicBezTo>
                <a:cubicBezTo>
                  <a:pt x="47228" y="780223"/>
                  <a:pt x="50602" y="782505"/>
                  <a:pt x="53545" y="785448"/>
                </a:cubicBezTo>
                <a:cubicBezTo>
                  <a:pt x="56489" y="788392"/>
                  <a:pt x="58771" y="791765"/>
                  <a:pt x="60358" y="795602"/>
                </a:cubicBezTo>
                <a:cubicBezTo>
                  <a:pt x="61946" y="799471"/>
                  <a:pt x="62739" y="803473"/>
                  <a:pt x="62739" y="807607"/>
                </a:cubicBezTo>
                <a:cubicBezTo>
                  <a:pt x="62739" y="811774"/>
                  <a:pt x="61946" y="815776"/>
                  <a:pt x="60358" y="819613"/>
                </a:cubicBezTo>
                <a:cubicBezTo>
                  <a:pt x="58771" y="823449"/>
                  <a:pt x="56489" y="826856"/>
                  <a:pt x="53545" y="829799"/>
                </a:cubicBezTo>
                <a:cubicBezTo>
                  <a:pt x="50602" y="832743"/>
                  <a:pt x="47228" y="834992"/>
                  <a:pt x="43392" y="836612"/>
                </a:cubicBezTo>
                <a:cubicBezTo>
                  <a:pt x="39522" y="838200"/>
                  <a:pt x="35520" y="838993"/>
                  <a:pt x="31386" y="838993"/>
                </a:cubicBezTo>
                <a:cubicBezTo>
                  <a:pt x="27219" y="838993"/>
                  <a:pt x="23217" y="838200"/>
                  <a:pt x="19381" y="836612"/>
                </a:cubicBezTo>
                <a:cubicBezTo>
                  <a:pt x="15511" y="834992"/>
                  <a:pt x="12138" y="832743"/>
                  <a:pt x="9194" y="829799"/>
                </a:cubicBezTo>
                <a:cubicBezTo>
                  <a:pt x="6251" y="826856"/>
                  <a:pt x="3969" y="823449"/>
                  <a:pt x="2381" y="819613"/>
                </a:cubicBezTo>
                <a:cubicBezTo>
                  <a:pt x="794" y="815776"/>
                  <a:pt x="0" y="811774"/>
                  <a:pt x="0" y="807607"/>
                </a:cubicBezTo>
                <a:cubicBezTo>
                  <a:pt x="0" y="803473"/>
                  <a:pt x="794" y="799471"/>
                  <a:pt x="2381" y="795602"/>
                </a:cubicBezTo>
                <a:cubicBezTo>
                  <a:pt x="3969" y="791765"/>
                  <a:pt x="6251" y="788392"/>
                  <a:pt x="9194" y="785448"/>
                </a:cubicBezTo>
                <a:cubicBezTo>
                  <a:pt x="12138" y="782505"/>
                  <a:pt x="15511" y="780223"/>
                  <a:pt x="19381" y="778635"/>
                </a:cubicBezTo>
                <a:cubicBezTo>
                  <a:pt x="23217" y="777048"/>
                  <a:pt x="27219" y="776254"/>
                  <a:pt x="31386" y="776254"/>
                </a:cubicBezTo>
                <a:close/>
                <a:moveTo>
                  <a:pt x="303444" y="646774"/>
                </a:moveTo>
                <a:cubicBezTo>
                  <a:pt x="307578" y="646774"/>
                  <a:pt x="311580" y="647568"/>
                  <a:pt x="315450" y="649155"/>
                </a:cubicBezTo>
                <a:cubicBezTo>
                  <a:pt x="319286" y="650743"/>
                  <a:pt x="322660" y="653025"/>
                  <a:pt x="325603" y="655968"/>
                </a:cubicBezTo>
                <a:cubicBezTo>
                  <a:pt x="328547" y="658912"/>
                  <a:pt x="330829" y="662285"/>
                  <a:pt x="332416" y="666155"/>
                </a:cubicBezTo>
                <a:cubicBezTo>
                  <a:pt x="334004" y="669991"/>
                  <a:pt x="334797" y="673993"/>
                  <a:pt x="334797" y="678160"/>
                </a:cubicBezTo>
                <a:cubicBezTo>
                  <a:pt x="334797" y="682294"/>
                  <a:pt x="334004" y="686296"/>
                  <a:pt x="332416" y="690166"/>
                </a:cubicBezTo>
                <a:cubicBezTo>
                  <a:pt x="330829" y="694002"/>
                  <a:pt x="328547" y="697376"/>
                  <a:pt x="325603" y="700319"/>
                </a:cubicBezTo>
                <a:cubicBezTo>
                  <a:pt x="322660" y="703263"/>
                  <a:pt x="319286" y="705545"/>
                  <a:pt x="315450" y="707132"/>
                </a:cubicBezTo>
                <a:cubicBezTo>
                  <a:pt x="311580" y="708720"/>
                  <a:pt x="307578" y="709513"/>
                  <a:pt x="303444" y="709513"/>
                </a:cubicBezTo>
                <a:cubicBezTo>
                  <a:pt x="299277" y="709513"/>
                  <a:pt x="295275" y="708720"/>
                  <a:pt x="291439" y="707132"/>
                </a:cubicBezTo>
                <a:cubicBezTo>
                  <a:pt x="287569" y="705545"/>
                  <a:pt x="284196" y="703263"/>
                  <a:pt x="281252" y="700319"/>
                </a:cubicBezTo>
                <a:cubicBezTo>
                  <a:pt x="278309" y="697376"/>
                  <a:pt x="276027" y="694002"/>
                  <a:pt x="274439" y="690166"/>
                </a:cubicBezTo>
                <a:cubicBezTo>
                  <a:pt x="272852" y="686296"/>
                  <a:pt x="272058" y="682294"/>
                  <a:pt x="272058" y="678160"/>
                </a:cubicBezTo>
                <a:cubicBezTo>
                  <a:pt x="272058" y="673993"/>
                  <a:pt x="272852" y="669991"/>
                  <a:pt x="274439" y="666155"/>
                </a:cubicBezTo>
                <a:cubicBezTo>
                  <a:pt x="276027" y="662285"/>
                  <a:pt x="278309" y="658912"/>
                  <a:pt x="281252" y="655968"/>
                </a:cubicBezTo>
                <a:cubicBezTo>
                  <a:pt x="284196" y="653025"/>
                  <a:pt x="287569" y="650743"/>
                  <a:pt x="291439" y="649155"/>
                </a:cubicBezTo>
                <a:cubicBezTo>
                  <a:pt x="295275" y="647568"/>
                  <a:pt x="299277" y="646774"/>
                  <a:pt x="303444" y="646774"/>
                </a:cubicBezTo>
                <a:close/>
                <a:moveTo>
                  <a:pt x="167680" y="646774"/>
                </a:moveTo>
                <a:cubicBezTo>
                  <a:pt x="171847" y="646774"/>
                  <a:pt x="175849" y="647568"/>
                  <a:pt x="179686" y="649155"/>
                </a:cubicBezTo>
                <a:cubicBezTo>
                  <a:pt x="183522" y="650743"/>
                  <a:pt x="186929" y="653025"/>
                  <a:pt x="189872" y="655968"/>
                </a:cubicBezTo>
                <a:cubicBezTo>
                  <a:pt x="192816" y="658912"/>
                  <a:pt x="195065" y="662285"/>
                  <a:pt x="196652" y="666155"/>
                </a:cubicBezTo>
                <a:cubicBezTo>
                  <a:pt x="198273" y="669991"/>
                  <a:pt x="199066" y="673993"/>
                  <a:pt x="199066" y="678160"/>
                </a:cubicBezTo>
                <a:cubicBezTo>
                  <a:pt x="199066" y="682294"/>
                  <a:pt x="198273" y="686296"/>
                  <a:pt x="196652" y="690166"/>
                </a:cubicBezTo>
                <a:cubicBezTo>
                  <a:pt x="195065" y="694002"/>
                  <a:pt x="192816" y="697376"/>
                  <a:pt x="189872" y="700319"/>
                </a:cubicBezTo>
                <a:cubicBezTo>
                  <a:pt x="186929" y="703263"/>
                  <a:pt x="183522" y="705545"/>
                  <a:pt x="179686" y="707132"/>
                </a:cubicBezTo>
                <a:cubicBezTo>
                  <a:pt x="175849" y="708720"/>
                  <a:pt x="171847" y="709513"/>
                  <a:pt x="167680" y="709513"/>
                </a:cubicBezTo>
                <a:cubicBezTo>
                  <a:pt x="163513" y="709513"/>
                  <a:pt x="159511" y="708720"/>
                  <a:pt x="155675" y="707132"/>
                </a:cubicBezTo>
                <a:cubicBezTo>
                  <a:pt x="151838" y="705545"/>
                  <a:pt x="148432" y="703263"/>
                  <a:pt x="145521" y="700319"/>
                </a:cubicBezTo>
                <a:cubicBezTo>
                  <a:pt x="142578" y="697376"/>
                  <a:pt x="140296" y="694002"/>
                  <a:pt x="138708" y="690166"/>
                </a:cubicBezTo>
                <a:cubicBezTo>
                  <a:pt x="137121" y="686296"/>
                  <a:pt x="136327" y="682294"/>
                  <a:pt x="136327" y="678160"/>
                </a:cubicBezTo>
                <a:cubicBezTo>
                  <a:pt x="136327" y="673993"/>
                  <a:pt x="137121" y="669991"/>
                  <a:pt x="138708" y="666155"/>
                </a:cubicBezTo>
                <a:cubicBezTo>
                  <a:pt x="140296" y="662285"/>
                  <a:pt x="142578" y="658912"/>
                  <a:pt x="145521" y="655968"/>
                </a:cubicBezTo>
                <a:cubicBezTo>
                  <a:pt x="148432" y="653025"/>
                  <a:pt x="151838" y="650743"/>
                  <a:pt x="155675" y="649155"/>
                </a:cubicBezTo>
                <a:cubicBezTo>
                  <a:pt x="159511" y="647568"/>
                  <a:pt x="163513" y="646774"/>
                  <a:pt x="167680" y="646774"/>
                </a:cubicBezTo>
                <a:close/>
                <a:moveTo>
                  <a:pt x="31386" y="646774"/>
                </a:moveTo>
                <a:cubicBezTo>
                  <a:pt x="35520" y="646774"/>
                  <a:pt x="39522" y="647568"/>
                  <a:pt x="43392" y="649155"/>
                </a:cubicBezTo>
                <a:cubicBezTo>
                  <a:pt x="47228" y="650743"/>
                  <a:pt x="50602" y="653025"/>
                  <a:pt x="53545" y="655968"/>
                </a:cubicBezTo>
                <a:cubicBezTo>
                  <a:pt x="56489" y="658912"/>
                  <a:pt x="58771" y="662285"/>
                  <a:pt x="60358" y="666155"/>
                </a:cubicBezTo>
                <a:cubicBezTo>
                  <a:pt x="61946" y="669991"/>
                  <a:pt x="62739" y="673993"/>
                  <a:pt x="62739" y="678160"/>
                </a:cubicBezTo>
                <a:cubicBezTo>
                  <a:pt x="62739" y="682294"/>
                  <a:pt x="61946" y="686296"/>
                  <a:pt x="60358" y="690166"/>
                </a:cubicBezTo>
                <a:cubicBezTo>
                  <a:pt x="58771" y="694002"/>
                  <a:pt x="56489" y="697376"/>
                  <a:pt x="53545" y="700319"/>
                </a:cubicBezTo>
                <a:cubicBezTo>
                  <a:pt x="50602" y="703263"/>
                  <a:pt x="47228" y="705545"/>
                  <a:pt x="43392" y="707132"/>
                </a:cubicBezTo>
                <a:cubicBezTo>
                  <a:pt x="39522" y="708720"/>
                  <a:pt x="35520" y="709513"/>
                  <a:pt x="31386" y="709513"/>
                </a:cubicBezTo>
                <a:cubicBezTo>
                  <a:pt x="27219" y="709513"/>
                  <a:pt x="23217" y="708720"/>
                  <a:pt x="19381" y="707132"/>
                </a:cubicBezTo>
                <a:cubicBezTo>
                  <a:pt x="15511" y="705545"/>
                  <a:pt x="12138" y="703263"/>
                  <a:pt x="9194" y="700319"/>
                </a:cubicBezTo>
                <a:cubicBezTo>
                  <a:pt x="6251" y="697376"/>
                  <a:pt x="3969" y="694002"/>
                  <a:pt x="2381" y="690166"/>
                </a:cubicBezTo>
                <a:cubicBezTo>
                  <a:pt x="794" y="686296"/>
                  <a:pt x="0" y="682294"/>
                  <a:pt x="0" y="678160"/>
                </a:cubicBezTo>
                <a:cubicBezTo>
                  <a:pt x="0" y="673993"/>
                  <a:pt x="794" y="669991"/>
                  <a:pt x="2381" y="666155"/>
                </a:cubicBezTo>
                <a:cubicBezTo>
                  <a:pt x="3969" y="662285"/>
                  <a:pt x="6251" y="658912"/>
                  <a:pt x="9194" y="655968"/>
                </a:cubicBezTo>
                <a:cubicBezTo>
                  <a:pt x="12138" y="653025"/>
                  <a:pt x="15511" y="650743"/>
                  <a:pt x="19381" y="649155"/>
                </a:cubicBezTo>
                <a:cubicBezTo>
                  <a:pt x="23217" y="647568"/>
                  <a:pt x="27219" y="646774"/>
                  <a:pt x="31386" y="646774"/>
                </a:cubicBezTo>
                <a:close/>
                <a:moveTo>
                  <a:pt x="303444" y="517888"/>
                </a:moveTo>
                <a:cubicBezTo>
                  <a:pt x="307578" y="517888"/>
                  <a:pt x="311580" y="518682"/>
                  <a:pt x="315450" y="520269"/>
                </a:cubicBezTo>
                <a:cubicBezTo>
                  <a:pt x="319286" y="521857"/>
                  <a:pt x="322660" y="524106"/>
                  <a:pt x="325603" y="527049"/>
                </a:cubicBezTo>
                <a:cubicBezTo>
                  <a:pt x="328547" y="529993"/>
                  <a:pt x="330829" y="533399"/>
                  <a:pt x="332416" y="537236"/>
                </a:cubicBezTo>
                <a:cubicBezTo>
                  <a:pt x="334004" y="541072"/>
                  <a:pt x="334797" y="545074"/>
                  <a:pt x="334797" y="549241"/>
                </a:cubicBezTo>
                <a:cubicBezTo>
                  <a:pt x="334797" y="553408"/>
                  <a:pt x="334004" y="557410"/>
                  <a:pt x="332416" y="561247"/>
                </a:cubicBezTo>
                <a:cubicBezTo>
                  <a:pt x="330829" y="565083"/>
                  <a:pt x="328547" y="568490"/>
                  <a:pt x="325603" y="571433"/>
                </a:cubicBezTo>
                <a:cubicBezTo>
                  <a:pt x="322660" y="574377"/>
                  <a:pt x="319286" y="576626"/>
                  <a:pt x="315450" y="578213"/>
                </a:cubicBezTo>
                <a:cubicBezTo>
                  <a:pt x="311580" y="579834"/>
                  <a:pt x="307578" y="580627"/>
                  <a:pt x="303444" y="580627"/>
                </a:cubicBezTo>
                <a:cubicBezTo>
                  <a:pt x="299277" y="580627"/>
                  <a:pt x="295275" y="579834"/>
                  <a:pt x="291439" y="578213"/>
                </a:cubicBezTo>
                <a:cubicBezTo>
                  <a:pt x="287569" y="576626"/>
                  <a:pt x="284196" y="574377"/>
                  <a:pt x="281252" y="571433"/>
                </a:cubicBezTo>
                <a:cubicBezTo>
                  <a:pt x="278309" y="568490"/>
                  <a:pt x="276027" y="565083"/>
                  <a:pt x="274439" y="561247"/>
                </a:cubicBezTo>
                <a:cubicBezTo>
                  <a:pt x="272852" y="557410"/>
                  <a:pt x="272058" y="553408"/>
                  <a:pt x="272058" y="549241"/>
                </a:cubicBezTo>
                <a:cubicBezTo>
                  <a:pt x="272058" y="545074"/>
                  <a:pt x="272852" y="541072"/>
                  <a:pt x="274439" y="537236"/>
                </a:cubicBezTo>
                <a:cubicBezTo>
                  <a:pt x="276027" y="533399"/>
                  <a:pt x="278309" y="529993"/>
                  <a:pt x="281252" y="527049"/>
                </a:cubicBezTo>
                <a:cubicBezTo>
                  <a:pt x="284196" y="524106"/>
                  <a:pt x="287569" y="521857"/>
                  <a:pt x="291439" y="520269"/>
                </a:cubicBezTo>
                <a:cubicBezTo>
                  <a:pt x="295275" y="518682"/>
                  <a:pt x="299277" y="517888"/>
                  <a:pt x="303444" y="517888"/>
                </a:cubicBezTo>
                <a:close/>
                <a:moveTo>
                  <a:pt x="167680" y="517888"/>
                </a:moveTo>
                <a:cubicBezTo>
                  <a:pt x="171847" y="517888"/>
                  <a:pt x="175849" y="518682"/>
                  <a:pt x="179686" y="520269"/>
                </a:cubicBezTo>
                <a:cubicBezTo>
                  <a:pt x="183522" y="521857"/>
                  <a:pt x="186929" y="524106"/>
                  <a:pt x="189872" y="527049"/>
                </a:cubicBezTo>
                <a:cubicBezTo>
                  <a:pt x="192816" y="529993"/>
                  <a:pt x="195065" y="533399"/>
                  <a:pt x="196652" y="537236"/>
                </a:cubicBezTo>
                <a:cubicBezTo>
                  <a:pt x="198273" y="541072"/>
                  <a:pt x="199066" y="545074"/>
                  <a:pt x="199066" y="549241"/>
                </a:cubicBezTo>
                <a:cubicBezTo>
                  <a:pt x="199066" y="553408"/>
                  <a:pt x="198273" y="557410"/>
                  <a:pt x="196652" y="561247"/>
                </a:cubicBezTo>
                <a:cubicBezTo>
                  <a:pt x="195065" y="565083"/>
                  <a:pt x="192816" y="568490"/>
                  <a:pt x="189872" y="571433"/>
                </a:cubicBezTo>
                <a:cubicBezTo>
                  <a:pt x="186929" y="574377"/>
                  <a:pt x="183522" y="576626"/>
                  <a:pt x="179686" y="578213"/>
                </a:cubicBezTo>
                <a:cubicBezTo>
                  <a:pt x="175849" y="579834"/>
                  <a:pt x="171847" y="580627"/>
                  <a:pt x="167680" y="580627"/>
                </a:cubicBezTo>
                <a:cubicBezTo>
                  <a:pt x="163513" y="580627"/>
                  <a:pt x="159511" y="579834"/>
                  <a:pt x="155675" y="578213"/>
                </a:cubicBezTo>
                <a:cubicBezTo>
                  <a:pt x="151838" y="576626"/>
                  <a:pt x="148432" y="574377"/>
                  <a:pt x="145521" y="571433"/>
                </a:cubicBezTo>
                <a:cubicBezTo>
                  <a:pt x="142578" y="568490"/>
                  <a:pt x="140296" y="565083"/>
                  <a:pt x="138708" y="561247"/>
                </a:cubicBezTo>
                <a:cubicBezTo>
                  <a:pt x="137121" y="557410"/>
                  <a:pt x="136327" y="553408"/>
                  <a:pt x="136327" y="549241"/>
                </a:cubicBezTo>
                <a:cubicBezTo>
                  <a:pt x="136327" y="545074"/>
                  <a:pt x="137121" y="541072"/>
                  <a:pt x="138708" y="537236"/>
                </a:cubicBezTo>
                <a:cubicBezTo>
                  <a:pt x="140296" y="533399"/>
                  <a:pt x="142578" y="529993"/>
                  <a:pt x="145521" y="527049"/>
                </a:cubicBezTo>
                <a:cubicBezTo>
                  <a:pt x="148432" y="524106"/>
                  <a:pt x="151838" y="521857"/>
                  <a:pt x="155675" y="520269"/>
                </a:cubicBezTo>
                <a:cubicBezTo>
                  <a:pt x="159511" y="518682"/>
                  <a:pt x="163513" y="517888"/>
                  <a:pt x="167680" y="517888"/>
                </a:cubicBezTo>
                <a:close/>
                <a:moveTo>
                  <a:pt x="31386" y="517888"/>
                </a:moveTo>
                <a:cubicBezTo>
                  <a:pt x="35520" y="517888"/>
                  <a:pt x="39522" y="518682"/>
                  <a:pt x="43392" y="520269"/>
                </a:cubicBezTo>
                <a:cubicBezTo>
                  <a:pt x="47228" y="521857"/>
                  <a:pt x="50602" y="524106"/>
                  <a:pt x="53545" y="527049"/>
                </a:cubicBezTo>
                <a:cubicBezTo>
                  <a:pt x="56489" y="529993"/>
                  <a:pt x="58771" y="533399"/>
                  <a:pt x="60358" y="537236"/>
                </a:cubicBezTo>
                <a:cubicBezTo>
                  <a:pt x="61946" y="541072"/>
                  <a:pt x="62739" y="545074"/>
                  <a:pt x="62739" y="549241"/>
                </a:cubicBezTo>
                <a:cubicBezTo>
                  <a:pt x="62739" y="553408"/>
                  <a:pt x="61946" y="557410"/>
                  <a:pt x="60358" y="561247"/>
                </a:cubicBezTo>
                <a:cubicBezTo>
                  <a:pt x="58771" y="565083"/>
                  <a:pt x="56489" y="568490"/>
                  <a:pt x="53545" y="571433"/>
                </a:cubicBezTo>
                <a:cubicBezTo>
                  <a:pt x="50602" y="574377"/>
                  <a:pt x="47228" y="576626"/>
                  <a:pt x="43392" y="578213"/>
                </a:cubicBezTo>
                <a:cubicBezTo>
                  <a:pt x="39522" y="579834"/>
                  <a:pt x="35520" y="580627"/>
                  <a:pt x="31386" y="580627"/>
                </a:cubicBezTo>
                <a:cubicBezTo>
                  <a:pt x="27219" y="580627"/>
                  <a:pt x="23217" y="579834"/>
                  <a:pt x="19381" y="578213"/>
                </a:cubicBezTo>
                <a:cubicBezTo>
                  <a:pt x="15511" y="576626"/>
                  <a:pt x="12138" y="574377"/>
                  <a:pt x="9194" y="571433"/>
                </a:cubicBezTo>
                <a:cubicBezTo>
                  <a:pt x="6251" y="568490"/>
                  <a:pt x="3969" y="565083"/>
                  <a:pt x="2381" y="561247"/>
                </a:cubicBezTo>
                <a:cubicBezTo>
                  <a:pt x="794" y="557410"/>
                  <a:pt x="0" y="553408"/>
                  <a:pt x="0" y="549241"/>
                </a:cubicBezTo>
                <a:cubicBezTo>
                  <a:pt x="0" y="545074"/>
                  <a:pt x="794" y="541072"/>
                  <a:pt x="2381" y="537236"/>
                </a:cubicBezTo>
                <a:cubicBezTo>
                  <a:pt x="3969" y="533399"/>
                  <a:pt x="6251" y="529993"/>
                  <a:pt x="9194" y="527049"/>
                </a:cubicBezTo>
                <a:cubicBezTo>
                  <a:pt x="12138" y="524106"/>
                  <a:pt x="15511" y="521857"/>
                  <a:pt x="19381" y="520269"/>
                </a:cubicBezTo>
                <a:cubicBezTo>
                  <a:pt x="23217" y="518682"/>
                  <a:pt x="27219" y="517888"/>
                  <a:pt x="31386" y="517888"/>
                </a:cubicBezTo>
                <a:close/>
                <a:moveTo>
                  <a:pt x="303444" y="388408"/>
                </a:moveTo>
                <a:cubicBezTo>
                  <a:pt x="307578" y="388408"/>
                  <a:pt x="311580" y="389202"/>
                  <a:pt x="315450" y="390789"/>
                </a:cubicBezTo>
                <a:cubicBezTo>
                  <a:pt x="319286" y="392377"/>
                  <a:pt x="322660" y="394659"/>
                  <a:pt x="325603" y="397602"/>
                </a:cubicBezTo>
                <a:cubicBezTo>
                  <a:pt x="328547" y="400546"/>
                  <a:pt x="330829" y="403919"/>
                  <a:pt x="332416" y="407756"/>
                </a:cubicBezTo>
                <a:cubicBezTo>
                  <a:pt x="334004" y="411625"/>
                  <a:pt x="334797" y="415627"/>
                  <a:pt x="334797" y="419761"/>
                </a:cubicBezTo>
                <a:cubicBezTo>
                  <a:pt x="334797" y="423928"/>
                  <a:pt x="334004" y="427930"/>
                  <a:pt x="332416" y="431767"/>
                </a:cubicBezTo>
                <a:cubicBezTo>
                  <a:pt x="330829" y="435636"/>
                  <a:pt x="328547" y="439010"/>
                  <a:pt x="325603" y="441953"/>
                </a:cubicBezTo>
                <a:cubicBezTo>
                  <a:pt x="322660" y="444897"/>
                  <a:pt x="319286" y="447179"/>
                  <a:pt x="315450" y="448766"/>
                </a:cubicBezTo>
                <a:cubicBezTo>
                  <a:pt x="311580" y="450354"/>
                  <a:pt x="307578" y="451147"/>
                  <a:pt x="303444" y="451147"/>
                </a:cubicBezTo>
                <a:cubicBezTo>
                  <a:pt x="299277" y="451147"/>
                  <a:pt x="295275" y="450354"/>
                  <a:pt x="291439" y="448766"/>
                </a:cubicBezTo>
                <a:cubicBezTo>
                  <a:pt x="287569" y="447179"/>
                  <a:pt x="284196" y="444897"/>
                  <a:pt x="281252" y="441953"/>
                </a:cubicBezTo>
                <a:cubicBezTo>
                  <a:pt x="278309" y="439010"/>
                  <a:pt x="276027" y="435636"/>
                  <a:pt x="274439" y="431767"/>
                </a:cubicBezTo>
                <a:cubicBezTo>
                  <a:pt x="272852" y="427930"/>
                  <a:pt x="272058" y="423928"/>
                  <a:pt x="272058" y="419761"/>
                </a:cubicBezTo>
                <a:cubicBezTo>
                  <a:pt x="272058" y="415627"/>
                  <a:pt x="272852" y="411625"/>
                  <a:pt x="274439" y="407756"/>
                </a:cubicBezTo>
                <a:cubicBezTo>
                  <a:pt x="276027" y="403919"/>
                  <a:pt x="278309" y="400546"/>
                  <a:pt x="281252" y="397602"/>
                </a:cubicBezTo>
                <a:cubicBezTo>
                  <a:pt x="284196" y="394659"/>
                  <a:pt x="287569" y="392377"/>
                  <a:pt x="291439" y="390789"/>
                </a:cubicBezTo>
                <a:cubicBezTo>
                  <a:pt x="295275" y="389202"/>
                  <a:pt x="299277" y="388408"/>
                  <a:pt x="303444" y="388408"/>
                </a:cubicBezTo>
                <a:close/>
                <a:moveTo>
                  <a:pt x="167680" y="388408"/>
                </a:moveTo>
                <a:cubicBezTo>
                  <a:pt x="171847" y="388408"/>
                  <a:pt x="175849" y="389202"/>
                  <a:pt x="179686" y="390789"/>
                </a:cubicBezTo>
                <a:cubicBezTo>
                  <a:pt x="183522" y="392377"/>
                  <a:pt x="186929" y="394659"/>
                  <a:pt x="189872" y="397602"/>
                </a:cubicBezTo>
                <a:cubicBezTo>
                  <a:pt x="192816" y="400546"/>
                  <a:pt x="195065" y="403919"/>
                  <a:pt x="196652" y="407756"/>
                </a:cubicBezTo>
                <a:cubicBezTo>
                  <a:pt x="198273" y="411625"/>
                  <a:pt x="199066" y="415627"/>
                  <a:pt x="199066" y="419761"/>
                </a:cubicBezTo>
                <a:cubicBezTo>
                  <a:pt x="199066" y="423928"/>
                  <a:pt x="198273" y="427930"/>
                  <a:pt x="196652" y="431767"/>
                </a:cubicBezTo>
                <a:cubicBezTo>
                  <a:pt x="195065" y="435636"/>
                  <a:pt x="192816" y="439010"/>
                  <a:pt x="189872" y="441953"/>
                </a:cubicBezTo>
                <a:cubicBezTo>
                  <a:pt x="186929" y="444897"/>
                  <a:pt x="183522" y="447179"/>
                  <a:pt x="179686" y="448766"/>
                </a:cubicBezTo>
                <a:cubicBezTo>
                  <a:pt x="175849" y="450354"/>
                  <a:pt x="171847" y="451147"/>
                  <a:pt x="167680" y="451147"/>
                </a:cubicBezTo>
                <a:cubicBezTo>
                  <a:pt x="163513" y="451147"/>
                  <a:pt x="159511" y="450354"/>
                  <a:pt x="155675" y="448766"/>
                </a:cubicBezTo>
                <a:cubicBezTo>
                  <a:pt x="151838" y="447179"/>
                  <a:pt x="148432" y="444897"/>
                  <a:pt x="145521" y="441953"/>
                </a:cubicBezTo>
                <a:cubicBezTo>
                  <a:pt x="142578" y="439010"/>
                  <a:pt x="140296" y="435636"/>
                  <a:pt x="138708" y="431767"/>
                </a:cubicBezTo>
                <a:cubicBezTo>
                  <a:pt x="137121" y="427930"/>
                  <a:pt x="136327" y="423928"/>
                  <a:pt x="136327" y="419761"/>
                </a:cubicBezTo>
                <a:cubicBezTo>
                  <a:pt x="136327" y="415627"/>
                  <a:pt x="137121" y="411625"/>
                  <a:pt x="138708" y="407756"/>
                </a:cubicBezTo>
                <a:cubicBezTo>
                  <a:pt x="140296" y="403919"/>
                  <a:pt x="142578" y="400546"/>
                  <a:pt x="145521" y="397602"/>
                </a:cubicBezTo>
                <a:cubicBezTo>
                  <a:pt x="148432" y="394659"/>
                  <a:pt x="151838" y="392377"/>
                  <a:pt x="155675" y="390789"/>
                </a:cubicBezTo>
                <a:cubicBezTo>
                  <a:pt x="159511" y="389202"/>
                  <a:pt x="163513" y="388408"/>
                  <a:pt x="167680" y="388408"/>
                </a:cubicBezTo>
                <a:close/>
                <a:moveTo>
                  <a:pt x="31386" y="388408"/>
                </a:moveTo>
                <a:cubicBezTo>
                  <a:pt x="35520" y="388408"/>
                  <a:pt x="39522" y="389202"/>
                  <a:pt x="43392" y="390789"/>
                </a:cubicBezTo>
                <a:cubicBezTo>
                  <a:pt x="47228" y="392377"/>
                  <a:pt x="50602" y="394659"/>
                  <a:pt x="53545" y="397602"/>
                </a:cubicBezTo>
                <a:cubicBezTo>
                  <a:pt x="56489" y="400546"/>
                  <a:pt x="58771" y="403919"/>
                  <a:pt x="60358" y="407756"/>
                </a:cubicBezTo>
                <a:cubicBezTo>
                  <a:pt x="61946" y="411625"/>
                  <a:pt x="62739" y="415627"/>
                  <a:pt x="62739" y="419761"/>
                </a:cubicBezTo>
                <a:cubicBezTo>
                  <a:pt x="62739" y="423928"/>
                  <a:pt x="61946" y="427930"/>
                  <a:pt x="60358" y="431767"/>
                </a:cubicBezTo>
                <a:cubicBezTo>
                  <a:pt x="58771" y="435636"/>
                  <a:pt x="56489" y="439010"/>
                  <a:pt x="53545" y="441953"/>
                </a:cubicBezTo>
                <a:cubicBezTo>
                  <a:pt x="50602" y="444897"/>
                  <a:pt x="47228" y="447179"/>
                  <a:pt x="43392" y="448766"/>
                </a:cubicBezTo>
                <a:cubicBezTo>
                  <a:pt x="39522" y="450354"/>
                  <a:pt x="35520" y="451147"/>
                  <a:pt x="31386" y="451147"/>
                </a:cubicBezTo>
                <a:cubicBezTo>
                  <a:pt x="27219" y="451147"/>
                  <a:pt x="23217" y="450354"/>
                  <a:pt x="19381" y="448766"/>
                </a:cubicBezTo>
                <a:cubicBezTo>
                  <a:pt x="15511" y="447179"/>
                  <a:pt x="12138" y="444897"/>
                  <a:pt x="9194" y="441953"/>
                </a:cubicBezTo>
                <a:cubicBezTo>
                  <a:pt x="6251" y="439010"/>
                  <a:pt x="3969" y="435636"/>
                  <a:pt x="2381" y="431767"/>
                </a:cubicBezTo>
                <a:cubicBezTo>
                  <a:pt x="794" y="427930"/>
                  <a:pt x="0" y="423928"/>
                  <a:pt x="0" y="419761"/>
                </a:cubicBezTo>
                <a:cubicBezTo>
                  <a:pt x="0" y="415627"/>
                  <a:pt x="794" y="411625"/>
                  <a:pt x="2381" y="407756"/>
                </a:cubicBezTo>
                <a:cubicBezTo>
                  <a:pt x="3969" y="403919"/>
                  <a:pt x="6251" y="400546"/>
                  <a:pt x="9194" y="397602"/>
                </a:cubicBezTo>
                <a:cubicBezTo>
                  <a:pt x="12138" y="394659"/>
                  <a:pt x="15511" y="392377"/>
                  <a:pt x="19381" y="390789"/>
                </a:cubicBezTo>
                <a:cubicBezTo>
                  <a:pt x="23217" y="389202"/>
                  <a:pt x="27219" y="388408"/>
                  <a:pt x="31386" y="388408"/>
                </a:cubicBezTo>
                <a:close/>
                <a:moveTo>
                  <a:pt x="164406" y="259358"/>
                </a:moveTo>
                <a:cubicBezTo>
                  <a:pt x="168540" y="258928"/>
                  <a:pt x="172608" y="259325"/>
                  <a:pt x="176576" y="260548"/>
                </a:cubicBezTo>
                <a:cubicBezTo>
                  <a:pt x="180578" y="261739"/>
                  <a:pt x="184183" y="263657"/>
                  <a:pt x="187391" y="266303"/>
                </a:cubicBezTo>
                <a:cubicBezTo>
                  <a:pt x="190599" y="268949"/>
                  <a:pt x="193179" y="272091"/>
                  <a:pt x="195163" y="275762"/>
                </a:cubicBezTo>
                <a:cubicBezTo>
                  <a:pt x="197115" y="279433"/>
                  <a:pt x="198305" y="283336"/>
                  <a:pt x="198702" y="287470"/>
                </a:cubicBezTo>
                <a:cubicBezTo>
                  <a:pt x="199132" y="291604"/>
                  <a:pt x="198735" y="295672"/>
                  <a:pt x="197512" y="299640"/>
                </a:cubicBezTo>
                <a:cubicBezTo>
                  <a:pt x="196321" y="303642"/>
                  <a:pt x="194403" y="307214"/>
                  <a:pt x="191757" y="310455"/>
                </a:cubicBezTo>
                <a:cubicBezTo>
                  <a:pt x="189111" y="313663"/>
                  <a:pt x="185969" y="316243"/>
                  <a:pt x="182298" y="318227"/>
                </a:cubicBezTo>
                <a:cubicBezTo>
                  <a:pt x="178627" y="320179"/>
                  <a:pt x="174724" y="321369"/>
                  <a:pt x="170590" y="321766"/>
                </a:cubicBezTo>
                <a:cubicBezTo>
                  <a:pt x="166456" y="322196"/>
                  <a:pt x="162388" y="321799"/>
                  <a:pt x="158419" y="320576"/>
                </a:cubicBezTo>
                <a:cubicBezTo>
                  <a:pt x="154418" y="319385"/>
                  <a:pt x="150846" y="317467"/>
                  <a:pt x="147605" y="314821"/>
                </a:cubicBezTo>
                <a:cubicBezTo>
                  <a:pt x="144397" y="312175"/>
                  <a:pt x="141817" y="309033"/>
                  <a:pt x="139832" y="305362"/>
                </a:cubicBezTo>
                <a:cubicBezTo>
                  <a:pt x="137881" y="301691"/>
                  <a:pt x="136691" y="297788"/>
                  <a:pt x="136294" y="293654"/>
                </a:cubicBezTo>
                <a:cubicBezTo>
                  <a:pt x="135864" y="289520"/>
                  <a:pt x="136261" y="285452"/>
                  <a:pt x="137484" y="281483"/>
                </a:cubicBezTo>
                <a:cubicBezTo>
                  <a:pt x="138675" y="277482"/>
                  <a:pt x="140593" y="273877"/>
                  <a:pt x="143239" y="270669"/>
                </a:cubicBezTo>
                <a:cubicBezTo>
                  <a:pt x="145885" y="267461"/>
                  <a:pt x="149027" y="264881"/>
                  <a:pt x="152698" y="262896"/>
                </a:cubicBezTo>
                <a:cubicBezTo>
                  <a:pt x="156369" y="260945"/>
                  <a:pt x="160272" y="259755"/>
                  <a:pt x="164406" y="259358"/>
                </a:cubicBezTo>
                <a:close/>
                <a:moveTo>
                  <a:pt x="305660" y="258994"/>
                </a:moveTo>
                <a:cubicBezTo>
                  <a:pt x="309827" y="259291"/>
                  <a:pt x="313762" y="260383"/>
                  <a:pt x="317467" y="262235"/>
                </a:cubicBezTo>
                <a:cubicBezTo>
                  <a:pt x="321204" y="264087"/>
                  <a:pt x="324412" y="266601"/>
                  <a:pt x="327157" y="269742"/>
                </a:cubicBezTo>
                <a:cubicBezTo>
                  <a:pt x="329869" y="272884"/>
                  <a:pt x="331886" y="276423"/>
                  <a:pt x="333209" y="280359"/>
                </a:cubicBezTo>
                <a:cubicBezTo>
                  <a:pt x="334532" y="284328"/>
                  <a:pt x="335028" y="288363"/>
                  <a:pt x="334731" y="292530"/>
                </a:cubicBezTo>
                <a:cubicBezTo>
                  <a:pt x="334433" y="296664"/>
                  <a:pt x="333375" y="300599"/>
                  <a:pt x="331523" y="304337"/>
                </a:cubicBezTo>
                <a:cubicBezTo>
                  <a:pt x="329637" y="308041"/>
                  <a:pt x="327157" y="311249"/>
                  <a:pt x="324015" y="313994"/>
                </a:cubicBezTo>
                <a:cubicBezTo>
                  <a:pt x="320873" y="316706"/>
                  <a:pt x="317301" y="318723"/>
                  <a:pt x="313366" y="320046"/>
                </a:cubicBezTo>
                <a:cubicBezTo>
                  <a:pt x="309430" y="321369"/>
                  <a:pt x="305362" y="321865"/>
                  <a:pt x="301228" y="321568"/>
                </a:cubicBezTo>
                <a:cubicBezTo>
                  <a:pt x="297061" y="321303"/>
                  <a:pt x="293125" y="320212"/>
                  <a:pt x="289421" y="318360"/>
                </a:cubicBezTo>
                <a:cubicBezTo>
                  <a:pt x="285684" y="316474"/>
                  <a:pt x="282476" y="313994"/>
                  <a:pt x="279764" y="310852"/>
                </a:cubicBezTo>
                <a:cubicBezTo>
                  <a:pt x="277018" y="307710"/>
                  <a:pt x="275001" y="304171"/>
                  <a:pt x="273678" y="300203"/>
                </a:cubicBezTo>
                <a:cubicBezTo>
                  <a:pt x="272388" y="296267"/>
                  <a:pt x="271859" y="292232"/>
                  <a:pt x="272157" y="288065"/>
                </a:cubicBezTo>
                <a:cubicBezTo>
                  <a:pt x="272454" y="283931"/>
                  <a:pt x="273546" y="279995"/>
                  <a:pt x="275398" y="276258"/>
                </a:cubicBezTo>
                <a:cubicBezTo>
                  <a:pt x="277250" y="272554"/>
                  <a:pt x="279764" y="269313"/>
                  <a:pt x="282905" y="266601"/>
                </a:cubicBezTo>
                <a:cubicBezTo>
                  <a:pt x="286047" y="263855"/>
                  <a:pt x="289586" y="261838"/>
                  <a:pt x="293522" y="260515"/>
                </a:cubicBezTo>
                <a:cubicBezTo>
                  <a:pt x="297491" y="259225"/>
                  <a:pt x="301526" y="258696"/>
                  <a:pt x="305660" y="258994"/>
                </a:cubicBezTo>
                <a:close/>
                <a:moveTo>
                  <a:pt x="33602" y="258994"/>
                </a:moveTo>
                <a:cubicBezTo>
                  <a:pt x="37770" y="259291"/>
                  <a:pt x="41705" y="260383"/>
                  <a:pt x="45409" y="262235"/>
                </a:cubicBezTo>
                <a:cubicBezTo>
                  <a:pt x="49147" y="264087"/>
                  <a:pt x="52355" y="266600"/>
                  <a:pt x="55100" y="269742"/>
                </a:cubicBezTo>
                <a:cubicBezTo>
                  <a:pt x="57812" y="272884"/>
                  <a:pt x="59829" y="276423"/>
                  <a:pt x="61152" y="280359"/>
                </a:cubicBezTo>
                <a:cubicBezTo>
                  <a:pt x="62475" y="284327"/>
                  <a:pt x="62971" y="288362"/>
                  <a:pt x="62673" y="292530"/>
                </a:cubicBezTo>
                <a:cubicBezTo>
                  <a:pt x="62376" y="296664"/>
                  <a:pt x="61317" y="300599"/>
                  <a:pt x="59432" y="304337"/>
                </a:cubicBezTo>
                <a:cubicBezTo>
                  <a:pt x="57580" y="308041"/>
                  <a:pt x="55067" y="311282"/>
                  <a:pt x="51925" y="313994"/>
                </a:cubicBezTo>
                <a:cubicBezTo>
                  <a:pt x="48783" y="316706"/>
                  <a:pt x="45244" y="318723"/>
                  <a:pt x="41308" y="320046"/>
                </a:cubicBezTo>
                <a:cubicBezTo>
                  <a:pt x="37373" y="321369"/>
                  <a:pt x="33305" y="321865"/>
                  <a:pt x="29171" y="321601"/>
                </a:cubicBezTo>
                <a:cubicBezTo>
                  <a:pt x="25003" y="321303"/>
                  <a:pt x="21068" y="320212"/>
                  <a:pt x="17364" y="318359"/>
                </a:cubicBezTo>
                <a:cubicBezTo>
                  <a:pt x="13626" y="316507"/>
                  <a:pt x="10418" y="313994"/>
                  <a:pt x="7673" y="310852"/>
                </a:cubicBezTo>
                <a:cubicBezTo>
                  <a:pt x="4961" y="307710"/>
                  <a:pt x="2944" y="304171"/>
                  <a:pt x="1621" y="300202"/>
                </a:cubicBezTo>
                <a:cubicBezTo>
                  <a:pt x="298" y="296267"/>
                  <a:pt x="-198" y="292232"/>
                  <a:pt x="99" y="288065"/>
                </a:cubicBezTo>
                <a:cubicBezTo>
                  <a:pt x="397" y="283931"/>
                  <a:pt x="1455" y="279995"/>
                  <a:pt x="3341" y="276258"/>
                </a:cubicBezTo>
                <a:cubicBezTo>
                  <a:pt x="5193" y="272553"/>
                  <a:pt x="7673" y="269312"/>
                  <a:pt x="10815" y="266600"/>
                </a:cubicBezTo>
                <a:cubicBezTo>
                  <a:pt x="13990" y="263855"/>
                  <a:pt x="17529" y="261838"/>
                  <a:pt x="21465" y="260548"/>
                </a:cubicBezTo>
                <a:cubicBezTo>
                  <a:pt x="25400" y="259225"/>
                  <a:pt x="29468" y="258696"/>
                  <a:pt x="33602" y="258994"/>
                </a:cubicBezTo>
                <a:close/>
                <a:moveTo>
                  <a:pt x="303444" y="129447"/>
                </a:moveTo>
                <a:cubicBezTo>
                  <a:pt x="320543" y="129447"/>
                  <a:pt x="334797" y="143735"/>
                  <a:pt x="334797" y="160833"/>
                </a:cubicBezTo>
                <a:cubicBezTo>
                  <a:pt x="334797" y="178527"/>
                  <a:pt x="320543" y="192186"/>
                  <a:pt x="303444" y="192186"/>
                </a:cubicBezTo>
                <a:cubicBezTo>
                  <a:pt x="286312" y="192186"/>
                  <a:pt x="272058" y="177932"/>
                  <a:pt x="272058" y="160833"/>
                </a:cubicBezTo>
                <a:cubicBezTo>
                  <a:pt x="272058" y="143735"/>
                  <a:pt x="286312" y="129447"/>
                  <a:pt x="303444" y="129447"/>
                </a:cubicBezTo>
                <a:close/>
                <a:moveTo>
                  <a:pt x="167680" y="129447"/>
                </a:moveTo>
                <a:cubicBezTo>
                  <a:pt x="184812" y="129447"/>
                  <a:pt x="199066" y="143735"/>
                  <a:pt x="199066" y="160833"/>
                </a:cubicBezTo>
                <a:cubicBezTo>
                  <a:pt x="198471" y="178527"/>
                  <a:pt x="184812" y="192186"/>
                  <a:pt x="167680" y="192186"/>
                </a:cubicBezTo>
                <a:cubicBezTo>
                  <a:pt x="150581" y="192186"/>
                  <a:pt x="136327" y="177932"/>
                  <a:pt x="136327" y="160833"/>
                </a:cubicBezTo>
                <a:cubicBezTo>
                  <a:pt x="136327" y="143735"/>
                  <a:pt x="150581" y="129447"/>
                  <a:pt x="167680" y="129447"/>
                </a:cubicBezTo>
                <a:close/>
                <a:moveTo>
                  <a:pt x="31386" y="129447"/>
                </a:moveTo>
                <a:cubicBezTo>
                  <a:pt x="48485" y="129447"/>
                  <a:pt x="62739" y="143735"/>
                  <a:pt x="62739" y="160833"/>
                </a:cubicBezTo>
                <a:cubicBezTo>
                  <a:pt x="62739" y="178527"/>
                  <a:pt x="48485" y="192186"/>
                  <a:pt x="31386" y="192186"/>
                </a:cubicBezTo>
                <a:cubicBezTo>
                  <a:pt x="14254" y="192186"/>
                  <a:pt x="0" y="177932"/>
                  <a:pt x="0" y="160833"/>
                </a:cubicBezTo>
                <a:cubicBezTo>
                  <a:pt x="0" y="143735"/>
                  <a:pt x="14254" y="129447"/>
                  <a:pt x="31386" y="129447"/>
                </a:cubicBezTo>
                <a:close/>
                <a:moveTo>
                  <a:pt x="303444" y="0"/>
                </a:moveTo>
                <a:cubicBezTo>
                  <a:pt x="320543" y="0"/>
                  <a:pt x="334797" y="14254"/>
                  <a:pt x="334797" y="31353"/>
                </a:cubicBezTo>
                <a:cubicBezTo>
                  <a:pt x="334797" y="48485"/>
                  <a:pt x="320543" y="62739"/>
                  <a:pt x="303444" y="62739"/>
                </a:cubicBezTo>
                <a:cubicBezTo>
                  <a:pt x="286312" y="62739"/>
                  <a:pt x="272058" y="48485"/>
                  <a:pt x="272058" y="31353"/>
                </a:cubicBezTo>
                <a:cubicBezTo>
                  <a:pt x="272058" y="14254"/>
                  <a:pt x="286312" y="0"/>
                  <a:pt x="303444" y="0"/>
                </a:cubicBezTo>
                <a:close/>
                <a:moveTo>
                  <a:pt x="167680" y="0"/>
                </a:moveTo>
                <a:cubicBezTo>
                  <a:pt x="184812" y="0"/>
                  <a:pt x="199066" y="14254"/>
                  <a:pt x="199066" y="31353"/>
                </a:cubicBezTo>
                <a:cubicBezTo>
                  <a:pt x="199066" y="48485"/>
                  <a:pt x="184812" y="62739"/>
                  <a:pt x="167680" y="62739"/>
                </a:cubicBezTo>
                <a:cubicBezTo>
                  <a:pt x="150581" y="62739"/>
                  <a:pt x="136327" y="48485"/>
                  <a:pt x="136327" y="31353"/>
                </a:cubicBezTo>
                <a:cubicBezTo>
                  <a:pt x="136327" y="14254"/>
                  <a:pt x="150581" y="0"/>
                  <a:pt x="167680" y="0"/>
                </a:cubicBezTo>
                <a:close/>
                <a:moveTo>
                  <a:pt x="31386" y="0"/>
                </a:moveTo>
                <a:cubicBezTo>
                  <a:pt x="48485" y="0"/>
                  <a:pt x="62739" y="14254"/>
                  <a:pt x="62739" y="31353"/>
                </a:cubicBezTo>
                <a:cubicBezTo>
                  <a:pt x="62739" y="48485"/>
                  <a:pt x="48485" y="62739"/>
                  <a:pt x="31386" y="62739"/>
                </a:cubicBezTo>
                <a:cubicBezTo>
                  <a:pt x="14254" y="62739"/>
                  <a:pt x="0" y="48485"/>
                  <a:pt x="0" y="31353"/>
                </a:cubicBezTo>
                <a:cubicBezTo>
                  <a:pt x="0" y="14254"/>
                  <a:pt x="14254" y="0"/>
                  <a:pt x="31386" y="0"/>
                </a:cubicBezTo>
                <a:close/>
              </a:path>
            </a:pathLst>
          </a:custGeom>
          <a:solidFill>
            <a:schemeClr val="accent1"/>
          </a:solidFill>
          <a:ln w="846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96640" y="4305709"/>
            <a:ext cx="5338586" cy="345863"/>
          </a:xfrm>
          <a:prstGeom prst="rect">
            <a:avLst/>
          </a:prstGeom>
          <a:gradFill>
            <a:gsLst>
              <a:gs pos="0">
                <a:schemeClr val="accent1">
                  <a:lumMod val="85000"/>
                  <a:lumOff val="15000"/>
                </a:schemeClr>
              </a:gs>
              <a:gs pos="100000">
                <a:schemeClr val="accent1"/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77882" y="4399904"/>
            <a:ext cx="1394144" cy="15747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en-US" altLang="zh-CN" sz="1200">
                <a:solidFill>
                  <a:srgbClr val="FFFFFF">
                    <a:alpha val="44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257433" y="4426029"/>
            <a:ext cx="598271" cy="129607"/>
          </a:xfrm>
          <a:custGeom>
            <a:avLst/>
            <a:gdLst>
              <a:gd name="connsiteX0" fmla="*/ 649857 w 679383"/>
              <a:gd name="connsiteY0" fmla="*/ 0 h 114296"/>
              <a:gd name="connsiteX1" fmla="*/ 672623 w 679383"/>
              <a:gd name="connsiteY1" fmla="*/ 0 h 114296"/>
              <a:gd name="connsiteX2" fmla="*/ 679223 w 679383"/>
              <a:gd name="connsiteY2" fmla="*/ 11510 h 114296"/>
              <a:gd name="connsiteX3" fmla="*/ 664272 w 679383"/>
              <a:gd name="connsiteY3" fmla="*/ 106856 h 114296"/>
              <a:gd name="connsiteX4" fmla="*/ 657673 w 679383"/>
              <a:gd name="connsiteY4" fmla="*/ 114296 h 114296"/>
              <a:gd name="connsiteX5" fmla="*/ 634906 w 679383"/>
              <a:gd name="connsiteY5" fmla="*/ 114296 h 114296"/>
              <a:gd name="connsiteX6" fmla="*/ 628307 w 679383"/>
              <a:gd name="connsiteY6" fmla="*/ 102787 h 114296"/>
              <a:gd name="connsiteX7" fmla="*/ 643257 w 679383"/>
              <a:gd name="connsiteY7" fmla="*/ 7441 h 114296"/>
              <a:gd name="connsiteX8" fmla="*/ 649857 w 679383"/>
              <a:gd name="connsiteY8" fmla="*/ 0 h 114296"/>
              <a:gd name="connsiteX9" fmla="*/ 524227 w 679383"/>
              <a:gd name="connsiteY9" fmla="*/ 0 h 114296"/>
              <a:gd name="connsiteX10" fmla="*/ 546993 w 679383"/>
              <a:gd name="connsiteY10" fmla="*/ 0 h 114296"/>
              <a:gd name="connsiteX11" fmla="*/ 553592 w 679383"/>
              <a:gd name="connsiteY11" fmla="*/ 11510 h 114296"/>
              <a:gd name="connsiteX12" fmla="*/ 538642 w 679383"/>
              <a:gd name="connsiteY12" fmla="*/ 106856 h 114296"/>
              <a:gd name="connsiteX13" fmla="*/ 532042 w 679383"/>
              <a:gd name="connsiteY13" fmla="*/ 114296 h 114296"/>
              <a:gd name="connsiteX14" fmla="*/ 509276 w 679383"/>
              <a:gd name="connsiteY14" fmla="*/ 114296 h 114296"/>
              <a:gd name="connsiteX15" fmla="*/ 502676 w 679383"/>
              <a:gd name="connsiteY15" fmla="*/ 102787 h 114296"/>
              <a:gd name="connsiteX16" fmla="*/ 517627 w 679383"/>
              <a:gd name="connsiteY16" fmla="*/ 7441 h 114296"/>
              <a:gd name="connsiteX17" fmla="*/ 524227 w 679383"/>
              <a:gd name="connsiteY17" fmla="*/ 0 h 114296"/>
              <a:gd name="connsiteX18" fmla="*/ 398598 w 679383"/>
              <a:gd name="connsiteY18" fmla="*/ 0 h 114296"/>
              <a:gd name="connsiteX19" fmla="*/ 421364 w 679383"/>
              <a:gd name="connsiteY19" fmla="*/ 0 h 114296"/>
              <a:gd name="connsiteX20" fmla="*/ 427963 w 679383"/>
              <a:gd name="connsiteY20" fmla="*/ 11510 h 114296"/>
              <a:gd name="connsiteX21" fmla="*/ 413013 w 679383"/>
              <a:gd name="connsiteY21" fmla="*/ 106856 h 114296"/>
              <a:gd name="connsiteX22" fmla="*/ 406413 w 679383"/>
              <a:gd name="connsiteY22" fmla="*/ 114296 h 114296"/>
              <a:gd name="connsiteX23" fmla="*/ 383647 w 679383"/>
              <a:gd name="connsiteY23" fmla="*/ 114296 h 114296"/>
              <a:gd name="connsiteX24" fmla="*/ 377047 w 679383"/>
              <a:gd name="connsiteY24" fmla="*/ 102787 h 114296"/>
              <a:gd name="connsiteX25" fmla="*/ 391998 w 679383"/>
              <a:gd name="connsiteY25" fmla="*/ 7441 h 114296"/>
              <a:gd name="connsiteX26" fmla="*/ 398598 w 679383"/>
              <a:gd name="connsiteY26" fmla="*/ 0 h 114296"/>
              <a:gd name="connsiteX27" fmla="*/ 272969 w 679383"/>
              <a:gd name="connsiteY27" fmla="*/ 0 h 114296"/>
              <a:gd name="connsiteX28" fmla="*/ 295735 w 679383"/>
              <a:gd name="connsiteY28" fmla="*/ 0 h 114296"/>
              <a:gd name="connsiteX29" fmla="*/ 302334 w 679383"/>
              <a:gd name="connsiteY29" fmla="*/ 11510 h 114296"/>
              <a:gd name="connsiteX30" fmla="*/ 287384 w 679383"/>
              <a:gd name="connsiteY30" fmla="*/ 106856 h 114296"/>
              <a:gd name="connsiteX31" fmla="*/ 280784 w 679383"/>
              <a:gd name="connsiteY31" fmla="*/ 114296 h 114296"/>
              <a:gd name="connsiteX32" fmla="*/ 258018 w 679383"/>
              <a:gd name="connsiteY32" fmla="*/ 114296 h 114296"/>
              <a:gd name="connsiteX33" fmla="*/ 251418 w 679383"/>
              <a:gd name="connsiteY33" fmla="*/ 102787 h 114296"/>
              <a:gd name="connsiteX34" fmla="*/ 266369 w 679383"/>
              <a:gd name="connsiteY34" fmla="*/ 7441 h 114296"/>
              <a:gd name="connsiteX35" fmla="*/ 272969 w 679383"/>
              <a:gd name="connsiteY35" fmla="*/ 0 h 114296"/>
              <a:gd name="connsiteX36" fmla="*/ 147340 w 679383"/>
              <a:gd name="connsiteY36" fmla="*/ 0 h 114296"/>
              <a:gd name="connsiteX37" fmla="*/ 170106 w 679383"/>
              <a:gd name="connsiteY37" fmla="*/ 0 h 114296"/>
              <a:gd name="connsiteX38" fmla="*/ 176705 w 679383"/>
              <a:gd name="connsiteY38" fmla="*/ 11510 h 114296"/>
              <a:gd name="connsiteX39" fmla="*/ 161755 w 679383"/>
              <a:gd name="connsiteY39" fmla="*/ 106856 h 114296"/>
              <a:gd name="connsiteX40" fmla="*/ 155155 w 679383"/>
              <a:gd name="connsiteY40" fmla="*/ 114296 h 114296"/>
              <a:gd name="connsiteX41" fmla="*/ 132389 w 679383"/>
              <a:gd name="connsiteY41" fmla="*/ 114296 h 114296"/>
              <a:gd name="connsiteX42" fmla="*/ 125789 w 679383"/>
              <a:gd name="connsiteY42" fmla="*/ 102787 h 114296"/>
              <a:gd name="connsiteX43" fmla="*/ 140740 w 679383"/>
              <a:gd name="connsiteY43" fmla="*/ 7441 h 114296"/>
              <a:gd name="connsiteX44" fmla="*/ 147340 w 679383"/>
              <a:gd name="connsiteY44" fmla="*/ 0 h 114296"/>
              <a:gd name="connsiteX45" fmla="*/ 21711 w 679383"/>
              <a:gd name="connsiteY45" fmla="*/ 0 h 114296"/>
              <a:gd name="connsiteX46" fmla="*/ 44477 w 679383"/>
              <a:gd name="connsiteY46" fmla="*/ 0 h 114296"/>
              <a:gd name="connsiteX47" fmla="*/ 51076 w 679383"/>
              <a:gd name="connsiteY47" fmla="*/ 11510 h 114296"/>
              <a:gd name="connsiteX48" fmla="*/ 36126 w 679383"/>
              <a:gd name="connsiteY48" fmla="*/ 106856 h 114296"/>
              <a:gd name="connsiteX49" fmla="*/ 29526 w 679383"/>
              <a:gd name="connsiteY49" fmla="*/ 114296 h 114296"/>
              <a:gd name="connsiteX50" fmla="*/ 6760 w 679383"/>
              <a:gd name="connsiteY50" fmla="*/ 114296 h 114296"/>
              <a:gd name="connsiteX51" fmla="*/ 160 w 679383"/>
              <a:gd name="connsiteY51" fmla="*/ 102787 h 114296"/>
              <a:gd name="connsiteX52" fmla="*/ 15111 w 679383"/>
              <a:gd name="connsiteY52" fmla="*/ 7441 h 114296"/>
              <a:gd name="connsiteX53" fmla="*/ 21711 w 679383"/>
              <a:gd name="connsiteY53" fmla="*/ 0 h 114296"/>
            </a:gdLst>
            <a:ahLst/>
            <a:cxnLst/>
            <a:rect l="l" t="t" r="r" b="b"/>
            <a:pathLst>
              <a:path w="679383" h="114296">
                <a:moveTo>
                  <a:pt x="649857" y="0"/>
                </a:moveTo>
                <a:lnTo>
                  <a:pt x="672623" y="0"/>
                </a:lnTo>
                <a:cubicBezTo>
                  <a:pt x="676943" y="0"/>
                  <a:pt x="680150" y="5594"/>
                  <a:pt x="679223" y="11510"/>
                </a:cubicBezTo>
                <a:lnTo>
                  <a:pt x="664272" y="106856"/>
                </a:lnTo>
                <a:cubicBezTo>
                  <a:pt x="663591" y="111201"/>
                  <a:pt x="660845" y="114296"/>
                  <a:pt x="657673" y="114296"/>
                </a:cubicBezTo>
                <a:lnTo>
                  <a:pt x="634906" y="114296"/>
                </a:lnTo>
                <a:cubicBezTo>
                  <a:pt x="630587" y="114296"/>
                  <a:pt x="627379" y="108703"/>
                  <a:pt x="628307" y="102787"/>
                </a:cubicBezTo>
                <a:lnTo>
                  <a:pt x="643257" y="7441"/>
                </a:lnTo>
                <a:cubicBezTo>
                  <a:pt x="643939" y="3095"/>
                  <a:pt x="646684" y="0"/>
                  <a:pt x="649857" y="0"/>
                </a:cubicBezTo>
                <a:close/>
                <a:moveTo>
                  <a:pt x="524227" y="0"/>
                </a:moveTo>
                <a:lnTo>
                  <a:pt x="546993" y="0"/>
                </a:lnTo>
                <a:cubicBezTo>
                  <a:pt x="551312" y="0"/>
                  <a:pt x="554520" y="5594"/>
                  <a:pt x="553592" y="11510"/>
                </a:cubicBezTo>
                <a:lnTo>
                  <a:pt x="538642" y="106856"/>
                </a:lnTo>
                <a:cubicBezTo>
                  <a:pt x="537960" y="111201"/>
                  <a:pt x="535215" y="114296"/>
                  <a:pt x="532042" y="114296"/>
                </a:cubicBezTo>
                <a:lnTo>
                  <a:pt x="509276" y="114296"/>
                </a:lnTo>
                <a:cubicBezTo>
                  <a:pt x="504956" y="114296"/>
                  <a:pt x="501749" y="108703"/>
                  <a:pt x="502676" y="102787"/>
                </a:cubicBezTo>
                <a:lnTo>
                  <a:pt x="517627" y="7441"/>
                </a:lnTo>
                <a:cubicBezTo>
                  <a:pt x="518308" y="3095"/>
                  <a:pt x="521054" y="0"/>
                  <a:pt x="524227" y="0"/>
                </a:cubicBezTo>
                <a:close/>
                <a:moveTo>
                  <a:pt x="398598" y="0"/>
                </a:moveTo>
                <a:lnTo>
                  <a:pt x="421364" y="0"/>
                </a:lnTo>
                <a:cubicBezTo>
                  <a:pt x="425683" y="0"/>
                  <a:pt x="428891" y="5594"/>
                  <a:pt x="427963" y="11510"/>
                </a:cubicBezTo>
                <a:lnTo>
                  <a:pt x="413013" y="106856"/>
                </a:lnTo>
                <a:cubicBezTo>
                  <a:pt x="412331" y="111201"/>
                  <a:pt x="409586" y="114296"/>
                  <a:pt x="406413" y="114296"/>
                </a:cubicBezTo>
                <a:lnTo>
                  <a:pt x="383647" y="114296"/>
                </a:lnTo>
                <a:cubicBezTo>
                  <a:pt x="379327" y="114296"/>
                  <a:pt x="376120" y="108703"/>
                  <a:pt x="377047" y="102787"/>
                </a:cubicBezTo>
                <a:lnTo>
                  <a:pt x="391998" y="7441"/>
                </a:lnTo>
                <a:cubicBezTo>
                  <a:pt x="392679" y="3095"/>
                  <a:pt x="395425" y="0"/>
                  <a:pt x="398598" y="0"/>
                </a:cubicBezTo>
                <a:close/>
                <a:moveTo>
                  <a:pt x="272969" y="0"/>
                </a:moveTo>
                <a:lnTo>
                  <a:pt x="295735" y="0"/>
                </a:lnTo>
                <a:cubicBezTo>
                  <a:pt x="300054" y="0"/>
                  <a:pt x="303262" y="5594"/>
                  <a:pt x="302334" y="11510"/>
                </a:cubicBezTo>
                <a:lnTo>
                  <a:pt x="287384" y="106856"/>
                </a:lnTo>
                <a:cubicBezTo>
                  <a:pt x="286702" y="111201"/>
                  <a:pt x="283957" y="114296"/>
                  <a:pt x="280784" y="114296"/>
                </a:cubicBezTo>
                <a:lnTo>
                  <a:pt x="258018" y="114296"/>
                </a:lnTo>
                <a:cubicBezTo>
                  <a:pt x="253698" y="114296"/>
                  <a:pt x="250491" y="108703"/>
                  <a:pt x="251418" y="102787"/>
                </a:cubicBezTo>
                <a:lnTo>
                  <a:pt x="266369" y="7441"/>
                </a:lnTo>
                <a:cubicBezTo>
                  <a:pt x="267050" y="3095"/>
                  <a:pt x="269796" y="0"/>
                  <a:pt x="272969" y="0"/>
                </a:cubicBezTo>
                <a:close/>
                <a:moveTo>
                  <a:pt x="147340" y="0"/>
                </a:moveTo>
                <a:lnTo>
                  <a:pt x="170106" y="0"/>
                </a:lnTo>
                <a:cubicBezTo>
                  <a:pt x="174425" y="0"/>
                  <a:pt x="177633" y="5594"/>
                  <a:pt x="176705" y="11510"/>
                </a:cubicBezTo>
                <a:lnTo>
                  <a:pt x="161755" y="106856"/>
                </a:lnTo>
                <a:cubicBezTo>
                  <a:pt x="161073" y="111201"/>
                  <a:pt x="158328" y="114296"/>
                  <a:pt x="155155" y="114296"/>
                </a:cubicBezTo>
                <a:lnTo>
                  <a:pt x="132389" y="114296"/>
                </a:lnTo>
                <a:cubicBezTo>
                  <a:pt x="128069" y="114296"/>
                  <a:pt x="124862" y="108703"/>
                  <a:pt x="125789" y="102787"/>
                </a:cubicBezTo>
                <a:lnTo>
                  <a:pt x="140740" y="7441"/>
                </a:lnTo>
                <a:cubicBezTo>
                  <a:pt x="141421" y="3095"/>
                  <a:pt x="144167" y="0"/>
                  <a:pt x="147340" y="0"/>
                </a:cubicBezTo>
                <a:close/>
                <a:moveTo>
                  <a:pt x="21711" y="0"/>
                </a:moveTo>
                <a:lnTo>
                  <a:pt x="44477" y="0"/>
                </a:lnTo>
                <a:cubicBezTo>
                  <a:pt x="48796" y="0"/>
                  <a:pt x="52004" y="5594"/>
                  <a:pt x="51076" y="11510"/>
                </a:cubicBezTo>
                <a:lnTo>
                  <a:pt x="36126" y="106856"/>
                </a:lnTo>
                <a:cubicBezTo>
                  <a:pt x="35444" y="111201"/>
                  <a:pt x="32699" y="114296"/>
                  <a:pt x="29526" y="114296"/>
                </a:cubicBezTo>
                <a:lnTo>
                  <a:pt x="6760" y="114296"/>
                </a:lnTo>
                <a:cubicBezTo>
                  <a:pt x="2440" y="114296"/>
                  <a:pt x="-767" y="108703"/>
                  <a:pt x="160" y="102787"/>
                </a:cubicBezTo>
                <a:lnTo>
                  <a:pt x="15111" y="7441"/>
                </a:lnTo>
                <a:cubicBezTo>
                  <a:pt x="15792" y="3095"/>
                  <a:pt x="18538" y="0"/>
                  <a:pt x="21711" y="0"/>
                </a:cubicBezTo>
                <a:close/>
              </a:path>
            </a:pathLst>
          </a:custGeom>
          <a:solidFill>
            <a:schemeClr val="bg1">
              <a:alpha val="56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210628" y="4471639"/>
            <a:ext cx="2903610" cy="14003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  <a:alpha val="8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85592" y="5200466"/>
            <a:ext cx="2217398" cy="42673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307337" y="5195419"/>
            <a:ext cx="2217398" cy="414036"/>
          </a:xfrm>
          <a:prstGeom prst="roundRect">
            <a:avLst/>
          </a:pr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09844" y="5142658"/>
            <a:ext cx="568731" cy="570368"/>
          </a:xfrm>
          <a:prstGeom prst="flowChartOffpageConnector">
            <a:avLst/>
          </a:prstGeom>
          <a:solidFill>
            <a:schemeClr val="bg1"/>
          </a:solidFill>
          <a:ln w="12700" cap="sq">
            <a:solidFill>
              <a:schemeClr val="accent1">
                <a:lumMod val="75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06344" y="5155358"/>
            <a:ext cx="568731" cy="570368"/>
          </a:xfrm>
          <a:prstGeom prst="flowChartOffpageConnector">
            <a:avLst/>
          </a:prstGeom>
          <a:solidFill>
            <a:schemeClr val="bg1"/>
          </a:solidFill>
          <a:ln w="12700" cap="sq">
            <a:solidFill>
              <a:schemeClr val="accent1">
                <a:lumMod val="75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65522" y="5240376"/>
            <a:ext cx="275775" cy="29873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6350" cap="sq">
            <a:solidFill>
              <a:schemeClr val="bg1">
                <a:lumMod val="95000"/>
                <a:alpha val="10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346795" y="5237545"/>
            <a:ext cx="320229" cy="320229"/>
          </a:xfrm>
          <a:custGeom>
            <a:avLst/>
            <a:gdLst>
              <a:gd name="connsiteX0" fmla="*/ 666750 w 1333500"/>
              <a:gd name="connsiteY0" fmla="*/ 0 h 1333500"/>
              <a:gd name="connsiteX1" fmla="*/ 0 w 1333500"/>
              <a:gd name="connsiteY1" fmla="*/ 666750 h 1333500"/>
              <a:gd name="connsiteX2" fmla="*/ 666750 w 1333500"/>
              <a:gd name="connsiteY2" fmla="*/ 1333500 h 1333500"/>
              <a:gd name="connsiteX3" fmla="*/ 1333500 w 1333500"/>
              <a:gd name="connsiteY3" fmla="*/ 666750 h 1333500"/>
              <a:gd name="connsiteX4" fmla="*/ 666750 w 1333500"/>
              <a:gd name="connsiteY4" fmla="*/ 0 h 1333500"/>
              <a:gd name="connsiteX5" fmla="*/ 1088517 w 1333500"/>
              <a:gd name="connsiteY5" fmla="*/ 965263 h 1333500"/>
              <a:gd name="connsiteX6" fmla="*/ 723900 w 1333500"/>
              <a:gd name="connsiteY6" fmla="*/ 754571 h 1333500"/>
              <a:gd name="connsiteX7" fmla="*/ 578732 w 1333500"/>
              <a:gd name="connsiteY7" fmla="*/ 724872 h 1333500"/>
              <a:gd name="connsiteX8" fmla="*/ 608432 w 1333500"/>
              <a:gd name="connsiteY8" fmla="*/ 579704 h 1333500"/>
              <a:gd name="connsiteX9" fmla="*/ 617125 w 1333500"/>
              <a:gd name="connsiteY9" fmla="*/ 574548 h 1333500"/>
              <a:gd name="connsiteX10" fmla="*/ 617125 w 1333500"/>
              <a:gd name="connsiteY10" fmla="*/ 332232 h 1333500"/>
              <a:gd name="connsiteX11" fmla="*/ 664750 w 1333500"/>
              <a:gd name="connsiteY11" fmla="*/ 284607 h 1333500"/>
              <a:gd name="connsiteX12" fmla="*/ 712375 w 1333500"/>
              <a:gd name="connsiteY12" fmla="*/ 332232 h 1333500"/>
              <a:gd name="connsiteX13" fmla="*/ 712375 w 1333500"/>
              <a:gd name="connsiteY13" fmla="*/ 572453 h 1333500"/>
              <a:gd name="connsiteX14" fmla="*/ 771525 w 1333500"/>
              <a:gd name="connsiteY14" fmla="*/ 666750 h 1333500"/>
              <a:gd name="connsiteX15" fmla="*/ 768287 w 1333500"/>
              <a:gd name="connsiteY15" fmla="*/ 692372 h 1333500"/>
              <a:gd name="connsiteX16" fmla="*/ 1126617 w 1333500"/>
              <a:gd name="connsiteY16" fmla="*/ 899255 h 1333500"/>
              <a:gd name="connsiteX17" fmla="*/ 1140571 w 1333500"/>
              <a:gd name="connsiteY17" fmla="*/ 951309 h 1333500"/>
              <a:gd name="connsiteX18" fmla="*/ 1088517 w 1333500"/>
              <a:gd name="connsiteY18" fmla="*/ 965263 h 1333500"/>
            </a:gdLst>
            <a:ahLst/>
            <a:cxnLst/>
            <a:rect l="l" t="t" r="r" b="b"/>
            <a:pathLst>
              <a:path w="1333500" h="1333500">
                <a:moveTo>
                  <a:pt x="666750" y="0"/>
                </a:moveTo>
                <a:cubicBezTo>
                  <a:pt x="298514" y="0"/>
                  <a:pt x="0" y="298514"/>
                  <a:pt x="0" y="666750"/>
                </a:cubicBezTo>
                <a:cubicBezTo>
                  <a:pt x="0" y="1034987"/>
                  <a:pt x="298514" y="1333500"/>
                  <a:pt x="666750" y="1333500"/>
                </a:cubicBezTo>
                <a:cubicBezTo>
                  <a:pt x="1034987" y="1333500"/>
                  <a:pt x="1333500" y="1034987"/>
                  <a:pt x="1333500" y="666750"/>
                </a:cubicBezTo>
                <a:cubicBezTo>
                  <a:pt x="1333500" y="298514"/>
                  <a:pt x="1034987" y="0"/>
                  <a:pt x="666750" y="0"/>
                </a:cubicBezTo>
                <a:close/>
                <a:moveTo>
                  <a:pt x="1088517" y="965263"/>
                </a:moveTo>
                <a:lnTo>
                  <a:pt x="723900" y="754571"/>
                </a:lnTo>
                <a:cubicBezTo>
                  <a:pt x="675612" y="786456"/>
                  <a:pt x="610618" y="773160"/>
                  <a:pt x="578732" y="724872"/>
                </a:cubicBezTo>
                <a:cubicBezTo>
                  <a:pt x="546847" y="676583"/>
                  <a:pt x="560144" y="611590"/>
                  <a:pt x="608432" y="579704"/>
                </a:cubicBezTo>
                <a:cubicBezTo>
                  <a:pt x="611245" y="577847"/>
                  <a:pt x="614146" y="576125"/>
                  <a:pt x="617125" y="574548"/>
                </a:cubicBezTo>
                <a:lnTo>
                  <a:pt x="617125" y="332232"/>
                </a:lnTo>
                <a:cubicBezTo>
                  <a:pt x="617125" y="305930"/>
                  <a:pt x="638447" y="284607"/>
                  <a:pt x="664750" y="284607"/>
                </a:cubicBezTo>
                <a:cubicBezTo>
                  <a:pt x="691052" y="284607"/>
                  <a:pt x="712375" y="305930"/>
                  <a:pt x="712375" y="332232"/>
                </a:cubicBezTo>
                <a:lnTo>
                  <a:pt x="712375" y="572453"/>
                </a:lnTo>
                <a:cubicBezTo>
                  <a:pt x="748539" y="589946"/>
                  <a:pt x="771516" y="626577"/>
                  <a:pt x="771525" y="666750"/>
                </a:cubicBezTo>
                <a:cubicBezTo>
                  <a:pt x="771475" y="675389"/>
                  <a:pt x="770388" y="683992"/>
                  <a:pt x="768287" y="692372"/>
                </a:cubicBezTo>
                <a:lnTo>
                  <a:pt x="1126617" y="899255"/>
                </a:lnTo>
                <a:cubicBezTo>
                  <a:pt x="1144848" y="909777"/>
                  <a:pt x="1151096" y="933081"/>
                  <a:pt x="1140571" y="951309"/>
                </a:cubicBezTo>
                <a:cubicBezTo>
                  <a:pt x="1130046" y="969540"/>
                  <a:pt x="1106748" y="975789"/>
                  <a:pt x="1088517" y="96526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6350" cap="sq">
            <a:solidFill>
              <a:schemeClr val="bg1">
                <a:lumMod val="95000"/>
                <a:alpha val="10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254994" y="5294791"/>
            <a:ext cx="1846062" cy="2457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en-US" altLang="zh-CN"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汇报人：吴兆延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957085" y="5294539"/>
            <a:ext cx="1846062" cy="2292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en-US" altLang="zh-CN"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时间：2025.2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8889890">
            <a:off x="-1263103" y="4707924"/>
            <a:ext cx="5673922" cy="70877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889890">
            <a:off x="-2349116" y="4669353"/>
            <a:ext cx="5673922" cy="70877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889890">
            <a:off x="-177090" y="4746496"/>
            <a:ext cx="5673922" cy="70877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1094883" y="1219200"/>
            <a:ext cx="5191187" cy="517210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484371" y="1689255"/>
            <a:ext cx="705209" cy="49118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484371" y="3152840"/>
            <a:ext cx="705209" cy="4911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84371" y="4616424"/>
            <a:ext cx="705209" cy="49118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 l="10212" r="10212"/>
          <a:stretch>
            <a:fillRect/>
          </a:stretch>
        </p:blipFill>
        <p:spPr>
          <a:xfrm>
            <a:off x="1308274" y="1420766"/>
            <a:ext cx="3875340" cy="3246590"/>
          </a:xfrm>
          <a:custGeom>
            <a:avLst/>
            <a:gdLst/>
            <a:ahLst/>
            <a:cxnLst/>
            <a:rect l="l" t="t" r="r" b="b"/>
            <a:pathLst>
              <a:path w="3875340" h="3246590">
                <a:moveTo>
                  <a:pt x="0" y="0"/>
                </a:moveTo>
                <a:lnTo>
                  <a:pt x="3390035" y="1246910"/>
                </a:lnTo>
                <a:lnTo>
                  <a:pt x="3875340" y="3246590"/>
                </a:lnTo>
                <a:lnTo>
                  <a:pt x="232757" y="2933873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7367523" y="1689614"/>
            <a:ext cx="4024377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基础统计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367523" y="1977235"/>
            <a:ext cx="4024377" cy="10630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统计用户数、VIP数、书籍数，实时掌握系统运行状态。
提供基础数据可视化图表，直观展示关键指标。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367523" y="3155739"/>
            <a:ext cx="4024377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深度分析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367523" y="4647263"/>
            <a:ext cx="4024377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数据可视化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367523" y="3455647"/>
            <a:ext cx="4024377" cy="10630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分析书籍分类数量、消费金额分布，优化库存结构。
提供分类销量排行榜，助力热门书籍推广。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367523" y="4944087"/>
            <a:ext cx="4024377" cy="10630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采用图表展示数据，如柱状图、折线图，提升可读性。
支持自定义报表导出，满足不同分析需求。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94532" y="3247174"/>
            <a:ext cx="311411" cy="30136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706247" y="1801536"/>
            <a:ext cx="287981" cy="261087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711763" y="4733089"/>
            <a:ext cx="276948" cy="287981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数据分析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86000"/>
                </a:schemeClr>
              </a:gs>
              <a:gs pos="100000">
                <a:schemeClr val="bg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4881625"/>
            <a:ext cx="9669549" cy="1976375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88715" y="1267051"/>
            <a:ext cx="4457082" cy="4457082"/>
          </a:xfrm>
          <a:prstGeom prst="teardrop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1143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6593817" y="-2736223"/>
            <a:ext cx="7550815" cy="7550815"/>
          </a:xfrm>
          <a:prstGeom prst="donut">
            <a:avLst>
              <a:gd name="adj" fmla="val 36202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bg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069498" y="586472"/>
            <a:ext cx="1777185" cy="22068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 l="31906" t="9015" r="9081" b="2465"/>
          <a:stretch>
            <a:fillRect/>
          </a:stretch>
        </p:blipFill>
        <p:spPr>
          <a:xfrm>
            <a:off x="698999" y="1469645"/>
            <a:ext cx="4051894" cy="4051894"/>
          </a:xfrm>
          <a:custGeom>
            <a:avLst/>
            <a:gdLst>
              <a:gd name="connsiteX0" fmla="*/ 2025948 w 4051894"/>
              <a:gd name="connsiteY0" fmla="*/ 0 h 4051894"/>
              <a:gd name="connsiteX1" fmla="*/ 4051894 w 4051894"/>
              <a:gd name="connsiteY1" fmla="*/ 0 h 4051894"/>
              <a:gd name="connsiteX2" fmla="*/ 4051894 w 4051894"/>
              <a:gd name="connsiteY2" fmla="*/ 2025947 h 4051894"/>
              <a:gd name="connsiteX3" fmla="*/ 2025947 w 4051894"/>
              <a:gd name="connsiteY3" fmla="*/ 4051894 h 4051894"/>
              <a:gd name="connsiteX4" fmla="*/ 0 w 4051894"/>
              <a:gd name="connsiteY4" fmla="*/ 2025947 h 4051894"/>
              <a:gd name="connsiteX5" fmla="*/ 1 w 4051894"/>
              <a:gd name="connsiteY5" fmla="*/ 2025947 h 4051894"/>
              <a:gd name="connsiteX6" fmla="*/ 2025948 w 4051894"/>
              <a:gd name="connsiteY6" fmla="*/ 0 h 4051894"/>
            </a:gdLst>
            <a:ahLst/>
            <a:cxnLst/>
            <a:rect l="l" t="t" r="r" b="b"/>
            <a:pathLst>
              <a:path w="4051894" h="4051894">
                <a:moveTo>
                  <a:pt x="2025948" y="0"/>
                </a:moveTo>
                <a:lnTo>
                  <a:pt x="4051894" y="0"/>
                </a:lnTo>
                <a:lnTo>
                  <a:pt x="4051894" y="2025947"/>
                </a:lnTo>
                <a:cubicBezTo>
                  <a:pt x="4051894" y="3144847"/>
                  <a:pt x="3144847" y="4051894"/>
                  <a:pt x="2025947" y="4051894"/>
                </a:cubicBezTo>
                <a:cubicBezTo>
                  <a:pt x="907047" y="4051894"/>
                  <a:pt x="0" y="3144847"/>
                  <a:pt x="0" y="2025947"/>
                </a:cubicBezTo>
                <a:lnTo>
                  <a:pt x="1" y="2025947"/>
                </a:lnTo>
                <a:cubicBezTo>
                  <a:pt x="1" y="907047"/>
                  <a:pt x="907048" y="0"/>
                  <a:pt x="202594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691310" y="1469645"/>
            <a:ext cx="4051893" cy="4051894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665014" y="4858954"/>
            <a:ext cx="1352366" cy="1352366"/>
          </a:xfrm>
          <a:prstGeom prst="teardrop">
            <a:avLst/>
          </a:prstGeom>
          <a:gradFill>
            <a:gsLst>
              <a:gs pos="0">
                <a:schemeClr val="accent2"/>
              </a:gs>
              <a:gs pos="74000">
                <a:schemeClr val="accent2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11461" y="6137600"/>
            <a:ext cx="920234" cy="259502"/>
          </a:xfrm>
          <a:custGeom>
            <a:avLst/>
            <a:gdLst>
              <a:gd name="connsiteX0" fmla="*/ 790483 w 920234"/>
              <a:gd name="connsiteY0" fmla="*/ 0 h 259502"/>
              <a:gd name="connsiteX1" fmla="*/ 920234 w 920234"/>
              <a:gd name="connsiteY1" fmla="*/ 129751 h 259502"/>
              <a:gd name="connsiteX2" fmla="*/ 790483 w 920234"/>
              <a:gd name="connsiteY2" fmla="*/ 259502 h 259502"/>
              <a:gd name="connsiteX3" fmla="*/ 660732 w 920234"/>
              <a:gd name="connsiteY3" fmla="*/ 129751 h 259502"/>
              <a:gd name="connsiteX4" fmla="*/ 790483 w 920234"/>
              <a:gd name="connsiteY4" fmla="*/ 0 h 259502"/>
              <a:gd name="connsiteX5" fmla="*/ 460117 w 920234"/>
              <a:gd name="connsiteY5" fmla="*/ 0 h 259502"/>
              <a:gd name="connsiteX6" fmla="*/ 589868 w 920234"/>
              <a:gd name="connsiteY6" fmla="*/ 129751 h 259502"/>
              <a:gd name="connsiteX7" fmla="*/ 460117 w 920234"/>
              <a:gd name="connsiteY7" fmla="*/ 259502 h 259502"/>
              <a:gd name="connsiteX8" fmla="*/ 330366 w 920234"/>
              <a:gd name="connsiteY8" fmla="*/ 129751 h 259502"/>
              <a:gd name="connsiteX9" fmla="*/ 460117 w 920234"/>
              <a:gd name="connsiteY9" fmla="*/ 0 h 259502"/>
              <a:gd name="connsiteX10" fmla="*/ 129751 w 920234"/>
              <a:gd name="connsiteY10" fmla="*/ 0 h 259502"/>
              <a:gd name="connsiteX11" fmla="*/ 259502 w 920234"/>
              <a:gd name="connsiteY11" fmla="*/ 129751 h 259502"/>
              <a:gd name="connsiteX12" fmla="*/ 129751 w 920234"/>
              <a:gd name="connsiteY12" fmla="*/ 259502 h 259502"/>
              <a:gd name="connsiteX13" fmla="*/ 0 w 920234"/>
              <a:gd name="connsiteY13" fmla="*/ 129751 h 259502"/>
              <a:gd name="connsiteX14" fmla="*/ 129751 w 920234"/>
              <a:gd name="connsiteY14" fmla="*/ 0 h 259502"/>
            </a:gdLst>
            <a:ahLst/>
            <a:cxnLst/>
            <a:rect l="l" t="t" r="r" b="b"/>
            <a:pathLst>
              <a:path w="920234" h="259502">
                <a:moveTo>
                  <a:pt x="790483" y="0"/>
                </a:moveTo>
                <a:cubicBezTo>
                  <a:pt x="862142" y="0"/>
                  <a:pt x="920234" y="58092"/>
                  <a:pt x="920234" y="129751"/>
                </a:cubicBezTo>
                <a:cubicBezTo>
                  <a:pt x="920234" y="201410"/>
                  <a:pt x="862142" y="259502"/>
                  <a:pt x="790483" y="259502"/>
                </a:cubicBezTo>
                <a:cubicBezTo>
                  <a:pt x="718824" y="259502"/>
                  <a:pt x="660732" y="201410"/>
                  <a:pt x="660732" y="129751"/>
                </a:cubicBezTo>
                <a:cubicBezTo>
                  <a:pt x="660732" y="58092"/>
                  <a:pt x="718824" y="0"/>
                  <a:pt x="790483" y="0"/>
                </a:cubicBezTo>
                <a:close/>
                <a:moveTo>
                  <a:pt x="460117" y="0"/>
                </a:moveTo>
                <a:cubicBezTo>
                  <a:pt x="531776" y="0"/>
                  <a:pt x="589868" y="58092"/>
                  <a:pt x="589868" y="129751"/>
                </a:cubicBezTo>
                <a:cubicBezTo>
                  <a:pt x="589868" y="201410"/>
                  <a:pt x="531776" y="259502"/>
                  <a:pt x="460117" y="259502"/>
                </a:cubicBezTo>
                <a:cubicBezTo>
                  <a:pt x="388458" y="259502"/>
                  <a:pt x="330366" y="201410"/>
                  <a:pt x="330366" y="129751"/>
                </a:cubicBezTo>
                <a:cubicBezTo>
                  <a:pt x="330366" y="58092"/>
                  <a:pt x="388458" y="0"/>
                  <a:pt x="460117" y="0"/>
                </a:cubicBezTo>
                <a:close/>
                <a:moveTo>
                  <a:pt x="129751" y="0"/>
                </a:moveTo>
                <a:cubicBezTo>
                  <a:pt x="201410" y="0"/>
                  <a:pt x="259502" y="58092"/>
                  <a:pt x="259502" y="129751"/>
                </a:cubicBezTo>
                <a:cubicBezTo>
                  <a:pt x="259502" y="201410"/>
                  <a:pt x="201410" y="259502"/>
                  <a:pt x="129751" y="259502"/>
                </a:cubicBezTo>
                <a:cubicBezTo>
                  <a:pt x="58092" y="259502"/>
                  <a:pt x="0" y="201410"/>
                  <a:pt x="0" y="129751"/>
                </a:cubicBezTo>
                <a:cubicBezTo>
                  <a:pt x="0" y="58092"/>
                  <a:pt x="58092" y="0"/>
                  <a:pt x="129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236759" y="1495367"/>
            <a:ext cx="2601161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7CBFF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22398" y="1482666"/>
            <a:ext cx="1309974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7CBFF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411461" y="1133867"/>
            <a:ext cx="751560" cy="751560"/>
          </a:xfrm>
          <a:prstGeom prst="teardrop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  <a:effectLst>
            <a:outerShdw blurRad="2540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312509" y="4972262"/>
            <a:ext cx="6356144" cy="3489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871CD">
                    <a:alpha val="25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PowerPoint  Design  - - - - - - - - - - - - - - - - - - 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8885" y="2745080"/>
            <a:ext cx="6520995" cy="216251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3B3838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核心代码与实现亮点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l="5417" t="14828" r="58228" b="8873"/>
          <a:stretch>
            <a:fillRect/>
          </a:stretch>
        </p:blipFill>
        <p:spPr>
          <a:xfrm>
            <a:off x="-1320800" y="1948182"/>
            <a:ext cx="6807606" cy="6593838"/>
          </a:xfrm>
          <a:custGeom>
            <a:avLst/>
            <a:gdLst/>
            <a:ahLst/>
            <a:cxnLst/>
            <a:rect l="l" t="t" r="r" b="b"/>
            <a:pathLst>
              <a:path w="6807200" h="6591300">
                <a:moveTo>
                  <a:pt x="3858260" y="3352800"/>
                </a:moveTo>
                <a:lnTo>
                  <a:pt x="5997346" y="3352800"/>
                </a:lnTo>
                <a:lnTo>
                  <a:pt x="6807606" y="4973319"/>
                </a:lnTo>
                <a:lnTo>
                  <a:pt x="5997346" y="6593838"/>
                </a:lnTo>
                <a:lnTo>
                  <a:pt x="3858260" y="6593838"/>
                </a:lnTo>
                <a:lnTo>
                  <a:pt x="3048000" y="4973319"/>
                </a:lnTo>
                <a:close/>
                <a:moveTo>
                  <a:pt x="810260" y="1686560"/>
                </a:moveTo>
                <a:lnTo>
                  <a:pt x="2949346" y="1686560"/>
                </a:lnTo>
                <a:lnTo>
                  <a:pt x="3759606" y="3307079"/>
                </a:lnTo>
                <a:lnTo>
                  <a:pt x="2949346" y="4927598"/>
                </a:lnTo>
                <a:lnTo>
                  <a:pt x="810260" y="4927598"/>
                </a:lnTo>
                <a:lnTo>
                  <a:pt x="0" y="3307079"/>
                </a:lnTo>
                <a:close/>
                <a:moveTo>
                  <a:pt x="3858260" y="0"/>
                </a:moveTo>
                <a:lnTo>
                  <a:pt x="5997346" y="0"/>
                </a:lnTo>
                <a:lnTo>
                  <a:pt x="6807606" y="1620519"/>
                </a:lnTo>
                <a:lnTo>
                  <a:pt x="5997346" y="3241038"/>
                </a:lnTo>
                <a:lnTo>
                  <a:pt x="3858260" y="3241038"/>
                </a:lnTo>
                <a:lnTo>
                  <a:pt x="3048000" y="162051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096000" y="2295936"/>
            <a:ext cx="540000" cy="540000"/>
          </a:xfrm>
          <a:prstGeom prst="rect">
            <a:avLst/>
          </a:prstGeom>
          <a:solidFill>
            <a:schemeClr val="accent2"/>
          </a:solidFill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926934" y="2121800"/>
            <a:ext cx="4591966" cy="414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文本文件处理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926934" y="2617196"/>
            <a:ext cx="4591966" cy="6465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文本文件强制UTF- 8编码保存，避免乱码问题。
使用Files.write方法，确保文件写入高效稳定。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106266" y="3690508"/>
            <a:ext cx="540000" cy="540000"/>
          </a:xfrm>
          <a:prstGeom prst="rect">
            <a:avLst/>
          </a:prstGeom>
          <a:solidFill>
            <a:schemeClr val="accent2"/>
          </a:solidFill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926934" y="3556997"/>
            <a:ext cx="4591966" cy="414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封面图片动态加载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26934" y="4052393"/>
            <a:ext cx="4591966" cy="6465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封面图片支持多种格式，动态加载提升用户体验。
根据文件类型返回MediaType，适配不同客户端。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0" y="2633872"/>
            <a:ext cx="4563746" cy="4224128"/>
          </a:xfrm>
          <a:custGeom>
            <a:avLst/>
            <a:gdLst>
              <a:gd name="connsiteX0" fmla="*/ 0 w 4515728"/>
              <a:gd name="connsiteY0" fmla="*/ 0 h 4179685"/>
              <a:gd name="connsiteX1" fmla="*/ 2932042 w 4515728"/>
              <a:gd name="connsiteY1" fmla="*/ 0 h 4179685"/>
              <a:gd name="connsiteX2" fmla="*/ 4515728 w 4515728"/>
              <a:gd name="connsiteY2" fmla="*/ 3167372 h 4179685"/>
              <a:gd name="connsiteX3" fmla="*/ 4009572 w 4515728"/>
              <a:gd name="connsiteY3" fmla="*/ 4179685 h 4179685"/>
              <a:gd name="connsiteX4" fmla="*/ 0 w 4515728"/>
              <a:gd name="connsiteY4" fmla="*/ 4179685 h 4179685"/>
            </a:gdLst>
            <a:ahLst/>
            <a:cxnLst/>
            <a:rect l="l" t="t" r="r" b="b"/>
            <a:pathLst>
              <a:path w="4515728" h="4179685">
                <a:moveTo>
                  <a:pt x="0" y="0"/>
                </a:moveTo>
                <a:lnTo>
                  <a:pt x="2932042" y="0"/>
                </a:lnTo>
                <a:lnTo>
                  <a:pt x="4515728" y="3167372"/>
                </a:lnTo>
                <a:lnTo>
                  <a:pt x="4009572" y="4179685"/>
                </a:lnTo>
                <a:lnTo>
                  <a:pt x="0" y="4179685"/>
                </a:lnTo>
                <a:close/>
              </a:path>
            </a:pathLst>
          </a:custGeom>
          <a:solidFill>
            <a:schemeClr val="bg1">
              <a:lumMod val="95000"/>
              <a:alpha val="32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69549" y="2762892"/>
            <a:ext cx="579456" cy="499530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106266" y="5125706"/>
            <a:ext cx="540000" cy="540000"/>
          </a:xfrm>
          <a:prstGeom prst="rect">
            <a:avLst/>
          </a:prstGeom>
          <a:solidFill>
            <a:schemeClr val="accent2"/>
          </a:solidFill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26934" y="4992195"/>
            <a:ext cx="4591966" cy="414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防冲突设计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26934" y="5487591"/>
            <a:ext cx="4591966" cy="6465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使用UUID重命名文件，防止同名覆盖。
本地存储路径隔离，集中管理文件，提升安全性。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122698" y="2411206"/>
            <a:ext cx="481302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106669" y="3806586"/>
            <a:ext cx="497331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106668" y="5244637"/>
            <a:ext cx="497332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文件处理与安全存储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8546" y="6651975"/>
            <a:ext cx="12229087" cy="206025"/>
          </a:xfrm>
          <a:prstGeom prst="rect">
            <a:avLst/>
          </a:prstGeom>
          <a:solidFill>
            <a:schemeClr val="accent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288271" y="1862137"/>
            <a:ext cx="2616200" cy="3479800"/>
          </a:xfrm>
          <a:prstGeom prst="roundRect">
            <a:avLst>
              <a:gd name="adj" fmla="val 6775"/>
            </a:avLst>
          </a:prstGeom>
          <a:solidFill>
            <a:schemeClr val="bg1">
              <a:alpha val="20000"/>
            </a:schemeClr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555397" y="1540185"/>
            <a:ext cx="3081206" cy="4098304"/>
          </a:xfrm>
          <a:prstGeom prst="roundRect">
            <a:avLst>
              <a:gd name="adj" fmla="val 6775"/>
            </a:avLst>
          </a:prstGeom>
          <a:gradFill>
            <a:gsLst>
              <a:gs pos="15000">
                <a:schemeClr val="accent1">
                  <a:alpha val="100000"/>
                </a:schemeClr>
              </a:gs>
              <a:gs pos="100000">
                <a:schemeClr val="accent1">
                  <a:lumMod val="75000"/>
                  <a:alpha val="100000"/>
                </a:schemeClr>
              </a:gs>
            </a:gsLst>
            <a:lin ang="54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287530" y="1862137"/>
            <a:ext cx="2616200" cy="3479800"/>
          </a:xfrm>
          <a:prstGeom prst="roundRect">
            <a:avLst>
              <a:gd name="adj" fmla="val 6775"/>
            </a:avLst>
          </a:prstGeom>
          <a:solidFill>
            <a:schemeClr val="bg1">
              <a:alpha val="20000"/>
            </a:schemeClr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21286" y="1987683"/>
            <a:ext cx="527228" cy="527228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340314" y="2254384"/>
            <a:ext cx="486714" cy="52722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9310527" y="2254384"/>
            <a:ext cx="544806" cy="527228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75260" y="2897556"/>
            <a:ext cx="2415500" cy="5117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871CD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资源化接口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99786" y="3483488"/>
            <a:ext cx="2398900" cy="16900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871CD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书籍模块/admin/books，对应增删改查操作。
用户模块/admin/users/{id}，精准定位资源。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97486" y="3483488"/>
            <a:ext cx="2398900" cy="16900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871CD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统一返回格式，便于前端处理与对接。
接口命名规范，易于理解和使用。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72960" y="2897556"/>
            <a:ext cx="2415500" cy="5117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871CD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接口一致性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993886" y="3369188"/>
            <a:ext cx="2398900" cy="16900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接口设计遵循RESTful原则，如DELETE表达删除操作。
提升接口可读性与易用性。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69360" y="2783256"/>
            <a:ext cx="2415500" cy="5117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HTTP语义明确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RESTful接口设计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l="34017" t="1123" r="159" b="1442"/>
          <a:stretch>
            <a:fillRect/>
          </a:stretch>
        </p:blipFill>
        <p:spPr>
          <a:xfrm>
            <a:off x="-11863" y="1733386"/>
            <a:ext cx="4943294" cy="4115213"/>
          </a:xfrm>
          <a:custGeom>
            <a:avLst/>
            <a:gdLst/>
            <a:ahLst/>
            <a:cxnLst/>
            <a:rect l="l" t="t" r="r" b="b"/>
            <a:pathLst>
              <a:path w="4943294" h="4115213">
                <a:moveTo>
                  <a:pt x="0" y="0"/>
                </a:moveTo>
                <a:lnTo>
                  <a:pt x="3043601" y="0"/>
                </a:lnTo>
                <a:cubicBezTo>
                  <a:pt x="4092773" y="0"/>
                  <a:pt x="4943294" y="921223"/>
                  <a:pt x="4943294" y="2057607"/>
                </a:cubicBezTo>
                <a:cubicBezTo>
                  <a:pt x="4943294" y="3193992"/>
                  <a:pt x="4092773" y="4115213"/>
                  <a:pt x="3043601" y="4115213"/>
                </a:cubicBezTo>
                <a:lnTo>
                  <a:pt x="0" y="411521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0" y="6673934"/>
            <a:ext cx="12192000" cy="184066"/>
          </a:xfrm>
          <a:custGeom>
            <a:avLst/>
            <a:gdLst>
              <a:gd name="connsiteX0" fmla="*/ 176164 w 12192000"/>
              <a:gd name="connsiteY0" fmla="*/ 0 h 184066"/>
              <a:gd name="connsiteX1" fmla="*/ 12015836 w 12192000"/>
              <a:gd name="connsiteY1" fmla="*/ 0 h 184066"/>
              <a:gd name="connsiteX2" fmla="*/ 12192000 w 12192000"/>
              <a:gd name="connsiteY2" fmla="*/ 176164 h 184066"/>
              <a:gd name="connsiteX3" fmla="*/ 12192000 w 12192000"/>
              <a:gd name="connsiteY3" fmla="*/ 184066 h 184066"/>
              <a:gd name="connsiteX4" fmla="*/ 0 w 12192000"/>
              <a:gd name="connsiteY4" fmla="*/ 184066 h 184066"/>
              <a:gd name="connsiteX5" fmla="*/ 0 w 12192000"/>
              <a:gd name="connsiteY5" fmla="*/ 176164 h 184066"/>
              <a:gd name="connsiteX6" fmla="*/ 176164 w 12192000"/>
              <a:gd name="connsiteY6" fmla="*/ 0 h 184066"/>
            </a:gdLst>
            <a:ahLst/>
            <a:cxnLst/>
            <a:rect l="l" t="t" r="r" b="b"/>
            <a:pathLst>
              <a:path w="12192000" h="184066">
                <a:moveTo>
                  <a:pt x="176164" y="0"/>
                </a:moveTo>
                <a:lnTo>
                  <a:pt x="12015836" y="0"/>
                </a:lnTo>
                <a:cubicBezTo>
                  <a:pt x="12113129" y="0"/>
                  <a:pt x="12192000" y="78871"/>
                  <a:pt x="12192000" y="176164"/>
                </a:cubicBezTo>
                <a:lnTo>
                  <a:pt x="12192000" y="184066"/>
                </a:lnTo>
                <a:lnTo>
                  <a:pt x="0" y="184066"/>
                </a:lnTo>
                <a:lnTo>
                  <a:pt x="0" y="176164"/>
                </a:lnTo>
                <a:cubicBezTo>
                  <a:pt x="0" y="78871"/>
                  <a:pt x="78871" y="0"/>
                  <a:pt x="176164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72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622024" y="1320346"/>
            <a:ext cx="5096717" cy="1438370"/>
          </a:xfrm>
          <a:prstGeom prst="roundRect">
            <a:avLst>
              <a:gd name="adj" fmla="val 6694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blurRad="254000" sx="102000" sy="102000" algn="ctr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5177161">
            <a:off x="5329387" y="1772154"/>
            <a:ext cx="477082" cy="622008"/>
          </a:xfrm>
          <a:prstGeom prst="triangle">
            <a:avLst>
              <a:gd name="adj" fmla="val 89982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622024" y="4797764"/>
            <a:ext cx="5096717" cy="1489170"/>
          </a:xfrm>
          <a:prstGeom prst="roundRect">
            <a:avLst>
              <a:gd name="adj" fmla="val 6694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blurRad="254000" sx="102000" sy="102000" algn="ctr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7592748">
            <a:off x="5288900" y="5331851"/>
            <a:ext cx="477082" cy="622008"/>
          </a:xfrm>
          <a:prstGeom prst="triangle">
            <a:avLst>
              <a:gd name="adj" fmla="val 27429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75266" y="2963805"/>
            <a:ext cx="5096717" cy="1603470"/>
          </a:xfrm>
          <a:prstGeom prst="roundRect">
            <a:avLst>
              <a:gd name="adj" fmla="val 6694"/>
            </a:avLst>
          </a:prstGeom>
          <a:solidFill>
            <a:schemeClr val="accent1"/>
          </a:solidFill>
          <a:ln cap="flat">
            <a:noFill/>
            <a:prstDash val="solid"/>
            <a:miter/>
          </a:ln>
          <a:effectLst>
            <a:outerShdw blurRad="254000" sx="102000" sy="102000" algn="ctr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9609" y="1409334"/>
            <a:ext cx="4805522" cy="4805522"/>
          </a:xfrm>
          <a:prstGeom prst="ellipse">
            <a:avLst/>
          </a:prstGeom>
          <a:noFill/>
          <a:ln w="19050" cap="sq">
            <a:gradFill>
              <a:gsLst>
                <a:gs pos="45000">
                  <a:schemeClr val="accent1">
                    <a:lumMod val="40000"/>
                    <a:lumOff val="60000"/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02138" y="1932466"/>
            <a:ext cx="292100" cy="292100"/>
          </a:xfrm>
          <a:custGeom>
            <a:avLst/>
            <a:gdLst>
              <a:gd name="connsiteX0" fmla="*/ 347281 w 524065"/>
              <a:gd name="connsiteY0" fmla="*/ 176784 h 524065"/>
              <a:gd name="connsiteX1" fmla="*/ 524065 w 524065"/>
              <a:gd name="connsiteY1" fmla="*/ 262033 h 524065"/>
              <a:gd name="connsiteX2" fmla="*/ 347281 w 524065"/>
              <a:gd name="connsiteY2" fmla="*/ 347282 h 524065"/>
              <a:gd name="connsiteX3" fmla="*/ 262033 w 524065"/>
              <a:gd name="connsiteY3" fmla="*/ 524065 h 524065"/>
              <a:gd name="connsiteX4" fmla="*/ 176784 w 524065"/>
              <a:gd name="connsiteY4" fmla="*/ 347282 h 524065"/>
              <a:gd name="connsiteX5" fmla="*/ 0 w 524065"/>
              <a:gd name="connsiteY5" fmla="*/ 262033 h 524065"/>
              <a:gd name="connsiteX6" fmla="*/ 176784 w 524065"/>
              <a:gd name="connsiteY6" fmla="*/ 176784 h 524065"/>
              <a:gd name="connsiteX7" fmla="*/ 262033 w 524065"/>
              <a:gd name="connsiteY7" fmla="*/ 0 h 524065"/>
              <a:gd name="connsiteX8" fmla="*/ 347281 w 524065"/>
              <a:gd name="connsiteY8" fmla="*/ 176784 h 524065"/>
            </a:gdLst>
            <a:ahLst/>
            <a:cxnLst/>
            <a:rect l="0" t="0" r="0" b="0"/>
            <a:pathLst>
              <a:path w="524065" h="524065">
                <a:moveTo>
                  <a:pt x="347281" y="176784"/>
                </a:moveTo>
                <a:cubicBezTo>
                  <a:pt x="410242" y="239744"/>
                  <a:pt x="524065" y="262033"/>
                  <a:pt x="524065" y="262033"/>
                </a:cubicBezTo>
                <a:cubicBezTo>
                  <a:pt x="524065" y="262033"/>
                  <a:pt x="402812" y="291656"/>
                  <a:pt x="347281" y="347282"/>
                </a:cubicBezTo>
                <a:cubicBezTo>
                  <a:pt x="291751" y="402908"/>
                  <a:pt x="262033" y="524065"/>
                  <a:pt x="262033" y="524065"/>
                </a:cubicBezTo>
                <a:cubicBezTo>
                  <a:pt x="262033" y="524065"/>
                  <a:pt x="243459" y="413957"/>
                  <a:pt x="176784" y="347282"/>
                </a:cubicBezTo>
                <a:cubicBezTo>
                  <a:pt x="113824" y="284321"/>
                  <a:pt x="0" y="262033"/>
                  <a:pt x="0" y="262033"/>
                </a:cubicBezTo>
                <a:cubicBezTo>
                  <a:pt x="0" y="262033"/>
                  <a:pt x="117538" y="236125"/>
                  <a:pt x="176784" y="176784"/>
                </a:cubicBezTo>
                <a:cubicBezTo>
                  <a:pt x="232410" y="121158"/>
                  <a:pt x="262033" y="0"/>
                  <a:pt x="262033" y="0"/>
                </a:cubicBezTo>
                <a:cubicBezTo>
                  <a:pt x="262033" y="0"/>
                  <a:pt x="287941" y="117443"/>
                  <a:pt x="347281" y="176784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142780" y="3670503"/>
            <a:ext cx="292100" cy="292100"/>
          </a:xfrm>
          <a:custGeom>
            <a:avLst/>
            <a:gdLst>
              <a:gd name="connsiteX0" fmla="*/ 347281 w 524065"/>
              <a:gd name="connsiteY0" fmla="*/ 176784 h 524065"/>
              <a:gd name="connsiteX1" fmla="*/ 524065 w 524065"/>
              <a:gd name="connsiteY1" fmla="*/ 262033 h 524065"/>
              <a:gd name="connsiteX2" fmla="*/ 347281 w 524065"/>
              <a:gd name="connsiteY2" fmla="*/ 347282 h 524065"/>
              <a:gd name="connsiteX3" fmla="*/ 262033 w 524065"/>
              <a:gd name="connsiteY3" fmla="*/ 524065 h 524065"/>
              <a:gd name="connsiteX4" fmla="*/ 176784 w 524065"/>
              <a:gd name="connsiteY4" fmla="*/ 347282 h 524065"/>
              <a:gd name="connsiteX5" fmla="*/ 0 w 524065"/>
              <a:gd name="connsiteY5" fmla="*/ 262033 h 524065"/>
              <a:gd name="connsiteX6" fmla="*/ 176784 w 524065"/>
              <a:gd name="connsiteY6" fmla="*/ 176784 h 524065"/>
              <a:gd name="connsiteX7" fmla="*/ 262033 w 524065"/>
              <a:gd name="connsiteY7" fmla="*/ 0 h 524065"/>
              <a:gd name="connsiteX8" fmla="*/ 347281 w 524065"/>
              <a:gd name="connsiteY8" fmla="*/ 176784 h 524065"/>
            </a:gdLst>
            <a:ahLst/>
            <a:cxnLst/>
            <a:rect l="0" t="0" r="0" b="0"/>
            <a:pathLst>
              <a:path w="524065" h="524065">
                <a:moveTo>
                  <a:pt x="347281" y="176784"/>
                </a:moveTo>
                <a:cubicBezTo>
                  <a:pt x="410242" y="239744"/>
                  <a:pt x="524065" y="262033"/>
                  <a:pt x="524065" y="262033"/>
                </a:cubicBezTo>
                <a:cubicBezTo>
                  <a:pt x="524065" y="262033"/>
                  <a:pt x="402812" y="291656"/>
                  <a:pt x="347281" y="347282"/>
                </a:cubicBezTo>
                <a:cubicBezTo>
                  <a:pt x="291751" y="402908"/>
                  <a:pt x="262033" y="524065"/>
                  <a:pt x="262033" y="524065"/>
                </a:cubicBezTo>
                <a:cubicBezTo>
                  <a:pt x="262033" y="524065"/>
                  <a:pt x="243459" y="413957"/>
                  <a:pt x="176784" y="347282"/>
                </a:cubicBezTo>
                <a:cubicBezTo>
                  <a:pt x="113824" y="284321"/>
                  <a:pt x="0" y="262033"/>
                  <a:pt x="0" y="262033"/>
                </a:cubicBezTo>
                <a:cubicBezTo>
                  <a:pt x="0" y="262033"/>
                  <a:pt x="117538" y="236125"/>
                  <a:pt x="176784" y="176784"/>
                </a:cubicBezTo>
                <a:cubicBezTo>
                  <a:pt x="232410" y="121158"/>
                  <a:pt x="262033" y="0"/>
                  <a:pt x="262033" y="0"/>
                </a:cubicBezTo>
                <a:cubicBezTo>
                  <a:pt x="262033" y="0"/>
                  <a:pt x="287941" y="117443"/>
                  <a:pt x="347281" y="176784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02138" y="5382626"/>
            <a:ext cx="292100" cy="292100"/>
          </a:xfrm>
          <a:custGeom>
            <a:avLst/>
            <a:gdLst>
              <a:gd name="connsiteX0" fmla="*/ 347281 w 524065"/>
              <a:gd name="connsiteY0" fmla="*/ 176784 h 524065"/>
              <a:gd name="connsiteX1" fmla="*/ 524065 w 524065"/>
              <a:gd name="connsiteY1" fmla="*/ 262033 h 524065"/>
              <a:gd name="connsiteX2" fmla="*/ 347281 w 524065"/>
              <a:gd name="connsiteY2" fmla="*/ 347282 h 524065"/>
              <a:gd name="connsiteX3" fmla="*/ 262033 w 524065"/>
              <a:gd name="connsiteY3" fmla="*/ 524065 h 524065"/>
              <a:gd name="connsiteX4" fmla="*/ 176784 w 524065"/>
              <a:gd name="connsiteY4" fmla="*/ 347282 h 524065"/>
              <a:gd name="connsiteX5" fmla="*/ 0 w 524065"/>
              <a:gd name="connsiteY5" fmla="*/ 262033 h 524065"/>
              <a:gd name="connsiteX6" fmla="*/ 176784 w 524065"/>
              <a:gd name="connsiteY6" fmla="*/ 176784 h 524065"/>
              <a:gd name="connsiteX7" fmla="*/ 262033 w 524065"/>
              <a:gd name="connsiteY7" fmla="*/ 0 h 524065"/>
              <a:gd name="connsiteX8" fmla="*/ 347281 w 524065"/>
              <a:gd name="connsiteY8" fmla="*/ 176784 h 524065"/>
            </a:gdLst>
            <a:ahLst/>
            <a:cxnLst/>
            <a:rect l="0" t="0" r="0" b="0"/>
            <a:pathLst>
              <a:path w="524065" h="524065">
                <a:moveTo>
                  <a:pt x="347281" y="176784"/>
                </a:moveTo>
                <a:cubicBezTo>
                  <a:pt x="410242" y="239744"/>
                  <a:pt x="524065" y="262033"/>
                  <a:pt x="524065" y="262033"/>
                </a:cubicBezTo>
                <a:cubicBezTo>
                  <a:pt x="524065" y="262033"/>
                  <a:pt x="402812" y="291656"/>
                  <a:pt x="347281" y="347282"/>
                </a:cubicBezTo>
                <a:cubicBezTo>
                  <a:pt x="291751" y="402908"/>
                  <a:pt x="262033" y="524065"/>
                  <a:pt x="262033" y="524065"/>
                </a:cubicBezTo>
                <a:cubicBezTo>
                  <a:pt x="262033" y="524065"/>
                  <a:pt x="243459" y="413957"/>
                  <a:pt x="176784" y="347282"/>
                </a:cubicBezTo>
                <a:cubicBezTo>
                  <a:pt x="113824" y="284321"/>
                  <a:pt x="0" y="262033"/>
                  <a:pt x="0" y="262033"/>
                </a:cubicBezTo>
                <a:cubicBezTo>
                  <a:pt x="0" y="262033"/>
                  <a:pt x="117538" y="236125"/>
                  <a:pt x="176784" y="176784"/>
                </a:cubicBezTo>
                <a:cubicBezTo>
                  <a:pt x="232410" y="121158"/>
                  <a:pt x="262033" y="0"/>
                  <a:pt x="262033" y="0"/>
                </a:cubicBezTo>
                <a:cubicBezTo>
                  <a:pt x="262033" y="0"/>
                  <a:pt x="287941" y="117443"/>
                  <a:pt x="347281" y="176784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850552" y="1320347"/>
            <a:ext cx="868189" cy="896743"/>
          </a:xfrm>
          <a:custGeom>
            <a:avLst/>
            <a:gdLst>
              <a:gd name="connsiteX0" fmla="*/ 0 w 868189"/>
              <a:gd name="connsiteY0" fmla="*/ 0 h 896743"/>
              <a:gd name="connsiteX1" fmla="*/ 515447 w 868189"/>
              <a:gd name="connsiteY1" fmla="*/ 0 h 896743"/>
              <a:gd name="connsiteX2" fmla="*/ 868189 w 868189"/>
              <a:gd name="connsiteY2" fmla="*/ 364344 h 896743"/>
              <a:gd name="connsiteX3" fmla="*/ 868189 w 868189"/>
              <a:gd name="connsiteY3" fmla="*/ 896743 h 896743"/>
            </a:gdLst>
            <a:ahLst/>
            <a:cxnLst/>
            <a:rect l="l" t="t" r="r" b="b"/>
            <a:pathLst>
              <a:path w="868189" h="896743">
                <a:moveTo>
                  <a:pt x="0" y="0"/>
                </a:moveTo>
                <a:lnTo>
                  <a:pt x="515447" y="0"/>
                </a:lnTo>
                <a:lnTo>
                  <a:pt x="868189" y="364344"/>
                </a:lnTo>
                <a:lnTo>
                  <a:pt x="868189" y="896743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>
            <a:outerShdw blurRad="254000" sx="102000" sy="102000" algn="ctr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290417" y="1502374"/>
            <a:ext cx="260474" cy="226201"/>
          </a:xfrm>
          <a:custGeom>
            <a:avLst/>
            <a:gdLst>
              <a:gd name="connsiteX0" fmla="*/ 275163 w 614346"/>
              <a:gd name="connsiteY0" fmla="*/ 452676 h 533511"/>
              <a:gd name="connsiteX1" fmla="*/ 258996 w 614346"/>
              <a:gd name="connsiteY1" fmla="*/ 468843 h 533511"/>
              <a:gd name="connsiteX2" fmla="*/ 275163 w 614346"/>
              <a:gd name="connsiteY2" fmla="*/ 485010 h 533511"/>
              <a:gd name="connsiteX3" fmla="*/ 355998 w 614346"/>
              <a:gd name="connsiteY3" fmla="*/ 485010 h 533511"/>
              <a:gd name="connsiteX4" fmla="*/ 372165 w 614346"/>
              <a:gd name="connsiteY4" fmla="*/ 468843 h 533511"/>
              <a:gd name="connsiteX5" fmla="*/ 355998 w 614346"/>
              <a:gd name="connsiteY5" fmla="*/ 452676 h 533511"/>
              <a:gd name="connsiteX6" fmla="*/ 250914 w 614346"/>
              <a:gd name="connsiteY6" fmla="*/ 286964 h 533511"/>
              <a:gd name="connsiteX7" fmla="*/ 230704 w 614346"/>
              <a:gd name="connsiteY7" fmla="*/ 307172 h 533511"/>
              <a:gd name="connsiteX8" fmla="*/ 250914 w 614346"/>
              <a:gd name="connsiteY8" fmla="*/ 327381 h 533511"/>
              <a:gd name="connsiteX9" fmla="*/ 331749 w 614346"/>
              <a:gd name="connsiteY9" fmla="*/ 327381 h 533511"/>
              <a:gd name="connsiteX10" fmla="*/ 351957 w 614346"/>
              <a:gd name="connsiteY10" fmla="*/ 307172 h 533511"/>
              <a:gd name="connsiteX11" fmla="*/ 331749 w 614346"/>
              <a:gd name="connsiteY11" fmla="*/ 286964 h 533511"/>
              <a:gd name="connsiteX12" fmla="*/ 250914 w 614346"/>
              <a:gd name="connsiteY12" fmla="*/ 206129 h 533511"/>
              <a:gd name="connsiteX13" fmla="*/ 230704 w 614346"/>
              <a:gd name="connsiteY13" fmla="*/ 226337 h 533511"/>
              <a:gd name="connsiteX14" fmla="*/ 250914 w 614346"/>
              <a:gd name="connsiteY14" fmla="*/ 246546 h 533511"/>
              <a:gd name="connsiteX15" fmla="*/ 380250 w 614346"/>
              <a:gd name="connsiteY15" fmla="*/ 246546 h 533511"/>
              <a:gd name="connsiteX16" fmla="*/ 400458 w 614346"/>
              <a:gd name="connsiteY16" fmla="*/ 226337 h 533511"/>
              <a:gd name="connsiteX17" fmla="*/ 380250 w 614346"/>
              <a:gd name="connsiteY17" fmla="*/ 206129 h 533511"/>
              <a:gd name="connsiteX18" fmla="*/ 210496 w 614346"/>
              <a:gd name="connsiteY18" fmla="*/ 161669 h 533511"/>
              <a:gd name="connsiteX19" fmla="*/ 404500 w 614346"/>
              <a:gd name="connsiteY19" fmla="*/ 161669 h 533511"/>
              <a:gd name="connsiteX20" fmla="*/ 436834 w 614346"/>
              <a:gd name="connsiteY20" fmla="*/ 194003 h 533511"/>
              <a:gd name="connsiteX21" fmla="*/ 436834 w 614346"/>
              <a:gd name="connsiteY21" fmla="*/ 363758 h 533511"/>
              <a:gd name="connsiteX22" fmla="*/ 428751 w 614346"/>
              <a:gd name="connsiteY22" fmla="*/ 371840 h 533511"/>
              <a:gd name="connsiteX23" fmla="*/ 186246 w 614346"/>
              <a:gd name="connsiteY23" fmla="*/ 371840 h 533511"/>
              <a:gd name="connsiteX24" fmla="*/ 178162 w 614346"/>
              <a:gd name="connsiteY24" fmla="*/ 363758 h 533511"/>
              <a:gd name="connsiteX25" fmla="*/ 178162 w 614346"/>
              <a:gd name="connsiteY25" fmla="*/ 194003 h 533511"/>
              <a:gd name="connsiteX26" fmla="*/ 210496 w 614346"/>
              <a:gd name="connsiteY26" fmla="*/ 161669 h 533511"/>
              <a:gd name="connsiteX27" fmla="*/ 113493 w 614346"/>
              <a:gd name="connsiteY27" fmla="*/ 129336 h 533511"/>
              <a:gd name="connsiteX28" fmla="*/ 97326 w 614346"/>
              <a:gd name="connsiteY28" fmla="*/ 145503 h 533511"/>
              <a:gd name="connsiteX29" fmla="*/ 97326 w 614346"/>
              <a:gd name="connsiteY29" fmla="*/ 404175 h 533511"/>
              <a:gd name="connsiteX30" fmla="*/ 517668 w 614346"/>
              <a:gd name="connsiteY30" fmla="*/ 404175 h 533511"/>
              <a:gd name="connsiteX31" fmla="*/ 517668 w 614346"/>
              <a:gd name="connsiteY31" fmla="*/ 145503 h 533511"/>
              <a:gd name="connsiteX32" fmla="*/ 501501 w 614346"/>
              <a:gd name="connsiteY32" fmla="*/ 129336 h 533511"/>
              <a:gd name="connsiteX33" fmla="*/ 242829 w 614346"/>
              <a:gd name="connsiteY33" fmla="*/ 48501 h 533511"/>
              <a:gd name="connsiteX34" fmla="*/ 242829 w 614346"/>
              <a:gd name="connsiteY34" fmla="*/ 80835 h 533511"/>
              <a:gd name="connsiteX35" fmla="*/ 372165 w 614346"/>
              <a:gd name="connsiteY35" fmla="*/ 80835 h 533511"/>
              <a:gd name="connsiteX36" fmla="*/ 372165 w 614346"/>
              <a:gd name="connsiteY36" fmla="*/ 48501 h 533511"/>
              <a:gd name="connsiteX37" fmla="*/ 242505 w 614346"/>
              <a:gd name="connsiteY37" fmla="*/ 0 h 533511"/>
              <a:gd name="connsiteX38" fmla="*/ 371841 w 614346"/>
              <a:gd name="connsiteY38" fmla="*/ 0 h 533511"/>
              <a:gd name="connsiteX39" fmla="*/ 420342 w 614346"/>
              <a:gd name="connsiteY39" fmla="*/ 48501 h 533511"/>
              <a:gd name="connsiteX40" fmla="*/ 420342 w 614346"/>
              <a:gd name="connsiteY40" fmla="*/ 80835 h 533511"/>
              <a:gd name="connsiteX41" fmla="*/ 501177 w 614346"/>
              <a:gd name="connsiteY41" fmla="*/ 80835 h 533511"/>
              <a:gd name="connsiteX42" fmla="*/ 565845 w 614346"/>
              <a:gd name="connsiteY42" fmla="*/ 145503 h 533511"/>
              <a:gd name="connsiteX43" fmla="*/ 565845 w 614346"/>
              <a:gd name="connsiteY43" fmla="*/ 380895 h 533511"/>
              <a:gd name="connsiteX44" fmla="*/ 608687 w 614346"/>
              <a:gd name="connsiteY44" fmla="*/ 404661 h 533511"/>
              <a:gd name="connsiteX45" fmla="*/ 611598 w 614346"/>
              <a:gd name="connsiteY45" fmla="*/ 406277 h 533511"/>
              <a:gd name="connsiteX46" fmla="*/ 614346 w 614346"/>
              <a:gd name="connsiteY46" fmla="*/ 412260 h 533511"/>
              <a:gd name="connsiteX47" fmla="*/ 614346 w 614346"/>
              <a:gd name="connsiteY47" fmla="*/ 501177 h 533511"/>
              <a:gd name="connsiteX48" fmla="*/ 582012 w 614346"/>
              <a:gd name="connsiteY48" fmla="*/ 533511 h 533511"/>
              <a:gd name="connsiteX49" fmla="*/ 32334 w 614346"/>
              <a:gd name="connsiteY49" fmla="*/ 533511 h 533511"/>
              <a:gd name="connsiteX50" fmla="*/ 0 w 614346"/>
              <a:gd name="connsiteY50" fmla="*/ 501177 h 533511"/>
              <a:gd name="connsiteX51" fmla="*/ 0 w 614346"/>
              <a:gd name="connsiteY51" fmla="*/ 412260 h 533511"/>
              <a:gd name="connsiteX52" fmla="*/ 2748 w 614346"/>
              <a:gd name="connsiteY52" fmla="*/ 406277 h 533511"/>
              <a:gd name="connsiteX53" fmla="*/ 5659 w 614346"/>
              <a:gd name="connsiteY53" fmla="*/ 404661 h 533511"/>
              <a:gd name="connsiteX54" fmla="*/ 48501 w 614346"/>
              <a:gd name="connsiteY54" fmla="*/ 380895 h 533511"/>
              <a:gd name="connsiteX55" fmla="*/ 48501 w 614346"/>
              <a:gd name="connsiteY55" fmla="*/ 145503 h 533511"/>
              <a:gd name="connsiteX56" fmla="*/ 113169 w 614346"/>
              <a:gd name="connsiteY56" fmla="*/ 80835 h 533511"/>
              <a:gd name="connsiteX57" fmla="*/ 194004 w 614346"/>
              <a:gd name="connsiteY57" fmla="*/ 80835 h 533511"/>
              <a:gd name="connsiteX58" fmla="*/ 194004 w 614346"/>
              <a:gd name="connsiteY58" fmla="*/ 48501 h 533511"/>
              <a:gd name="connsiteX59" fmla="*/ 242505 w 614346"/>
              <a:gd name="connsiteY59" fmla="*/ 0 h 533511"/>
            </a:gdLst>
            <a:ahLst/>
            <a:cxnLst/>
            <a:rect l="l" t="t" r="r" b="b"/>
            <a:pathLst>
              <a:path w="614346" h="533511">
                <a:moveTo>
                  <a:pt x="275163" y="452676"/>
                </a:moveTo>
                <a:cubicBezTo>
                  <a:pt x="266238" y="452676"/>
                  <a:pt x="258996" y="459919"/>
                  <a:pt x="258996" y="468843"/>
                </a:cubicBezTo>
                <a:cubicBezTo>
                  <a:pt x="258996" y="477768"/>
                  <a:pt x="266238" y="485010"/>
                  <a:pt x="275163" y="485010"/>
                </a:cubicBezTo>
                <a:lnTo>
                  <a:pt x="355998" y="485010"/>
                </a:lnTo>
                <a:cubicBezTo>
                  <a:pt x="364921" y="485010"/>
                  <a:pt x="372165" y="477768"/>
                  <a:pt x="372165" y="468843"/>
                </a:cubicBezTo>
                <a:cubicBezTo>
                  <a:pt x="372165" y="459919"/>
                  <a:pt x="364921" y="452676"/>
                  <a:pt x="355998" y="452676"/>
                </a:cubicBezTo>
                <a:close/>
                <a:moveTo>
                  <a:pt x="250914" y="286964"/>
                </a:moveTo>
                <a:cubicBezTo>
                  <a:pt x="239758" y="286964"/>
                  <a:pt x="230704" y="296017"/>
                  <a:pt x="230704" y="307172"/>
                </a:cubicBezTo>
                <a:cubicBezTo>
                  <a:pt x="230704" y="318327"/>
                  <a:pt x="239758" y="327381"/>
                  <a:pt x="250914" y="327381"/>
                </a:cubicBezTo>
                <a:lnTo>
                  <a:pt x="331749" y="327381"/>
                </a:lnTo>
                <a:cubicBezTo>
                  <a:pt x="342904" y="327381"/>
                  <a:pt x="351957" y="318327"/>
                  <a:pt x="351957" y="307172"/>
                </a:cubicBezTo>
                <a:cubicBezTo>
                  <a:pt x="351957" y="296017"/>
                  <a:pt x="342904" y="286964"/>
                  <a:pt x="331749" y="286964"/>
                </a:cubicBezTo>
                <a:close/>
                <a:moveTo>
                  <a:pt x="250914" y="206129"/>
                </a:moveTo>
                <a:cubicBezTo>
                  <a:pt x="239758" y="206129"/>
                  <a:pt x="230704" y="215182"/>
                  <a:pt x="230704" y="226337"/>
                </a:cubicBezTo>
                <a:cubicBezTo>
                  <a:pt x="230704" y="237492"/>
                  <a:pt x="239758" y="246546"/>
                  <a:pt x="250914" y="246546"/>
                </a:cubicBezTo>
                <a:lnTo>
                  <a:pt x="380250" y="246546"/>
                </a:lnTo>
                <a:cubicBezTo>
                  <a:pt x="391405" y="246546"/>
                  <a:pt x="400458" y="237492"/>
                  <a:pt x="400458" y="226337"/>
                </a:cubicBezTo>
                <a:cubicBezTo>
                  <a:pt x="400458" y="215182"/>
                  <a:pt x="391405" y="206129"/>
                  <a:pt x="380250" y="206129"/>
                </a:cubicBezTo>
                <a:close/>
                <a:moveTo>
                  <a:pt x="210496" y="161669"/>
                </a:moveTo>
                <a:lnTo>
                  <a:pt x="404500" y="161669"/>
                </a:lnTo>
                <a:cubicBezTo>
                  <a:pt x="422364" y="161669"/>
                  <a:pt x="436834" y="176139"/>
                  <a:pt x="436834" y="194003"/>
                </a:cubicBezTo>
                <a:lnTo>
                  <a:pt x="436834" y="363758"/>
                </a:lnTo>
                <a:cubicBezTo>
                  <a:pt x="436834" y="368218"/>
                  <a:pt x="433212" y="371840"/>
                  <a:pt x="428751" y="371840"/>
                </a:cubicBezTo>
                <a:lnTo>
                  <a:pt x="186246" y="371840"/>
                </a:lnTo>
                <a:cubicBezTo>
                  <a:pt x="181784" y="371840"/>
                  <a:pt x="178162" y="368218"/>
                  <a:pt x="178162" y="363758"/>
                </a:cubicBezTo>
                <a:lnTo>
                  <a:pt x="178162" y="194003"/>
                </a:lnTo>
                <a:cubicBezTo>
                  <a:pt x="178162" y="176139"/>
                  <a:pt x="192631" y="161669"/>
                  <a:pt x="210496" y="161669"/>
                </a:cubicBezTo>
                <a:close/>
                <a:moveTo>
                  <a:pt x="113493" y="129336"/>
                </a:moveTo>
                <a:cubicBezTo>
                  <a:pt x="104568" y="129336"/>
                  <a:pt x="97326" y="136579"/>
                  <a:pt x="97326" y="145503"/>
                </a:cubicBezTo>
                <a:lnTo>
                  <a:pt x="97326" y="404175"/>
                </a:lnTo>
                <a:lnTo>
                  <a:pt x="517668" y="404175"/>
                </a:lnTo>
                <a:lnTo>
                  <a:pt x="517668" y="145503"/>
                </a:lnTo>
                <a:cubicBezTo>
                  <a:pt x="517668" y="136579"/>
                  <a:pt x="510424" y="129336"/>
                  <a:pt x="501501" y="129336"/>
                </a:cubicBezTo>
                <a:close/>
                <a:moveTo>
                  <a:pt x="242829" y="48501"/>
                </a:moveTo>
                <a:lnTo>
                  <a:pt x="242829" y="80835"/>
                </a:lnTo>
                <a:lnTo>
                  <a:pt x="372165" y="80835"/>
                </a:lnTo>
                <a:lnTo>
                  <a:pt x="372165" y="48501"/>
                </a:lnTo>
                <a:close/>
                <a:moveTo>
                  <a:pt x="242505" y="0"/>
                </a:moveTo>
                <a:lnTo>
                  <a:pt x="371841" y="0"/>
                </a:lnTo>
                <a:cubicBezTo>
                  <a:pt x="398630" y="0"/>
                  <a:pt x="420342" y="21712"/>
                  <a:pt x="420342" y="48501"/>
                </a:cubicBezTo>
                <a:lnTo>
                  <a:pt x="420342" y="80835"/>
                </a:lnTo>
                <a:lnTo>
                  <a:pt x="501177" y="80835"/>
                </a:lnTo>
                <a:cubicBezTo>
                  <a:pt x="536890" y="80835"/>
                  <a:pt x="565845" y="109790"/>
                  <a:pt x="565845" y="145503"/>
                </a:cubicBezTo>
                <a:lnTo>
                  <a:pt x="565845" y="380895"/>
                </a:lnTo>
                <a:lnTo>
                  <a:pt x="608687" y="404661"/>
                </a:lnTo>
                <a:cubicBezTo>
                  <a:pt x="609755" y="405000"/>
                  <a:pt x="610741" y="405550"/>
                  <a:pt x="611598" y="406277"/>
                </a:cubicBezTo>
                <a:cubicBezTo>
                  <a:pt x="613312" y="407797"/>
                  <a:pt x="614298" y="409963"/>
                  <a:pt x="614346" y="412260"/>
                </a:cubicBezTo>
                <a:lnTo>
                  <a:pt x="614346" y="501177"/>
                </a:lnTo>
                <a:cubicBezTo>
                  <a:pt x="614346" y="519042"/>
                  <a:pt x="599876" y="533511"/>
                  <a:pt x="582012" y="533511"/>
                </a:cubicBezTo>
                <a:lnTo>
                  <a:pt x="32334" y="533511"/>
                </a:lnTo>
                <a:cubicBezTo>
                  <a:pt x="14469" y="533511"/>
                  <a:pt x="0" y="519042"/>
                  <a:pt x="0" y="501177"/>
                </a:cubicBezTo>
                <a:lnTo>
                  <a:pt x="0" y="412260"/>
                </a:lnTo>
                <a:cubicBezTo>
                  <a:pt x="64" y="409980"/>
                  <a:pt x="1050" y="407813"/>
                  <a:pt x="2748" y="406277"/>
                </a:cubicBezTo>
                <a:cubicBezTo>
                  <a:pt x="3654" y="405615"/>
                  <a:pt x="4623" y="405080"/>
                  <a:pt x="5659" y="404661"/>
                </a:cubicBezTo>
                <a:lnTo>
                  <a:pt x="48501" y="380895"/>
                </a:lnTo>
                <a:lnTo>
                  <a:pt x="48501" y="145503"/>
                </a:lnTo>
                <a:cubicBezTo>
                  <a:pt x="48501" y="109790"/>
                  <a:pt x="77455" y="80835"/>
                  <a:pt x="113169" y="80835"/>
                </a:cubicBezTo>
                <a:lnTo>
                  <a:pt x="194004" y="80835"/>
                </a:lnTo>
                <a:lnTo>
                  <a:pt x="194004" y="48501"/>
                </a:lnTo>
                <a:cubicBezTo>
                  <a:pt x="194004" y="21712"/>
                  <a:pt x="215716" y="0"/>
                  <a:pt x="242505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850552" y="4780572"/>
            <a:ext cx="868189" cy="896743"/>
          </a:xfrm>
          <a:custGeom>
            <a:avLst/>
            <a:gdLst>
              <a:gd name="connsiteX0" fmla="*/ 0 w 868189"/>
              <a:gd name="connsiteY0" fmla="*/ 0 h 896743"/>
              <a:gd name="connsiteX1" fmla="*/ 515447 w 868189"/>
              <a:gd name="connsiteY1" fmla="*/ 0 h 896743"/>
              <a:gd name="connsiteX2" fmla="*/ 868189 w 868189"/>
              <a:gd name="connsiteY2" fmla="*/ 364344 h 896743"/>
              <a:gd name="connsiteX3" fmla="*/ 868189 w 868189"/>
              <a:gd name="connsiteY3" fmla="*/ 896743 h 896743"/>
            </a:gdLst>
            <a:ahLst/>
            <a:cxnLst/>
            <a:rect l="l" t="t" r="r" b="b"/>
            <a:pathLst>
              <a:path w="868189" h="896743">
                <a:moveTo>
                  <a:pt x="0" y="0"/>
                </a:moveTo>
                <a:lnTo>
                  <a:pt x="515447" y="0"/>
                </a:lnTo>
                <a:lnTo>
                  <a:pt x="868189" y="364344"/>
                </a:lnTo>
                <a:lnTo>
                  <a:pt x="868189" y="896743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>
            <a:outerShdw blurRad="254000" sx="102000" sy="102000" algn="ctr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405512" y="2960567"/>
            <a:ext cx="868189" cy="896743"/>
          </a:xfrm>
          <a:custGeom>
            <a:avLst/>
            <a:gdLst>
              <a:gd name="connsiteX0" fmla="*/ 0 w 868189"/>
              <a:gd name="connsiteY0" fmla="*/ 0 h 896743"/>
              <a:gd name="connsiteX1" fmla="*/ 515447 w 868189"/>
              <a:gd name="connsiteY1" fmla="*/ 0 h 896743"/>
              <a:gd name="connsiteX2" fmla="*/ 868189 w 868189"/>
              <a:gd name="connsiteY2" fmla="*/ 364344 h 896743"/>
              <a:gd name="connsiteX3" fmla="*/ 868189 w 868189"/>
              <a:gd name="connsiteY3" fmla="*/ 896743 h 896743"/>
            </a:gdLst>
            <a:ahLst/>
            <a:cxnLst/>
            <a:rect l="l" t="t" r="r" b="b"/>
            <a:pathLst>
              <a:path w="868189" h="896743">
                <a:moveTo>
                  <a:pt x="0" y="0"/>
                </a:moveTo>
                <a:lnTo>
                  <a:pt x="515447" y="0"/>
                </a:lnTo>
                <a:lnTo>
                  <a:pt x="868189" y="364344"/>
                </a:lnTo>
                <a:lnTo>
                  <a:pt x="868189" y="896743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miter/>
          </a:ln>
          <a:effectLst>
            <a:outerShdw blurRad="254000" sx="102000" sy="102000" algn="ctr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861746" y="3183835"/>
            <a:ext cx="274064" cy="241503"/>
          </a:xfrm>
          <a:custGeom>
            <a:avLst/>
            <a:gdLst>
              <a:gd name="connsiteX0" fmla="*/ 387040 w 681631"/>
              <a:gd name="connsiteY0" fmla="*/ 518313 h 600649"/>
              <a:gd name="connsiteX1" fmla="*/ 398517 w 681631"/>
              <a:gd name="connsiteY1" fmla="*/ 518313 h 600649"/>
              <a:gd name="connsiteX2" fmla="*/ 444756 w 681631"/>
              <a:gd name="connsiteY2" fmla="*/ 564876 h 600649"/>
              <a:gd name="connsiteX3" fmla="*/ 444802 w 681631"/>
              <a:gd name="connsiteY3" fmla="*/ 564923 h 600649"/>
              <a:gd name="connsiteX4" fmla="*/ 444756 w 681631"/>
              <a:gd name="connsiteY4" fmla="*/ 576353 h 600649"/>
              <a:gd name="connsiteX5" fmla="*/ 428589 w 681631"/>
              <a:gd name="connsiteY5" fmla="*/ 592520 h 600649"/>
              <a:gd name="connsiteX6" fmla="*/ 423738 w 681631"/>
              <a:gd name="connsiteY6" fmla="*/ 594784 h 600649"/>
              <a:gd name="connsiteX7" fmla="*/ 373460 w 681631"/>
              <a:gd name="connsiteY7" fmla="*/ 600604 h 600649"/>
              <a:gd name="connsiteX8" fmla="*/ 371930 w 681631"/>
              <a:gd name="connsiteY8" fmla="*/ 600619 h 600649"/>
              <a:gd name="connsiteX9" fmla="*/ 364567 w 681631"/>
              <a:gd name="connsiteY9" fmla="*/ 591873 h 600649"/>
              <a:gd name="connsiteX10" fmla="*/ 368609 w 681631"/>
              <a:gd name="connsiteY10" fmla="*/ 539655 h 600649"/>
              <a:gd name="connsiteX11" fmla="*/ 370873 w 681631"/>
              <a:gd name="connsiteY11" fmla="*/ 534480 h 600649"/>
              <a:gd name="connsiteX12" fmla="*/ 121255 w 681631"/>
              <a:gd name="connsiteY12" fmla="*/ 376529 h 600649"/>
              <a:gd name="connsiteX13" fmla="*/ 412261 w 681631"/>
              <a:gd name="connsiteY13" fmla="*/ 376529 h 600649"/>
              <a:gd name="connsiteX14" fmla="*/ 432469 w 681631"/>
              <a:gd name="connsiteY14" fmla="*/ 396739 h 600649"/>
              <a:gd name="connsiteX15" fmla="*/ 412261 w 681631"/>
              <a:gd name="connsiteY15" fmla="*/ 416947 h 600649"/>
              <a:gd name="connsiteX16" fmla="*/ 121255 w 681631"/>
              <a:gd name="connsiteY16" fmla="*/ 416947 h 600649"/>
              <a:gd name="connsiteX17" fmla="*/ 101045 w 681631"/>
              <a:gd name="connsiteY17" fmla="*/ 396739 h 600649"/>
              <a:gd name="connsiteX18" fmla="*/ 121255 w 681631"/>
              <a:gd name="connsiteY18" fmla="*/ 376529 h 600649"/>
              <a:gd name="connsiteX19" fmla="*/ 557600 w 681631"/>
              <a:gd name="connsiteY19" fmla="*/ 347106 h 600649"/>
              <a:gd name="connsiteX20" fmla="*/ 569079 w 681631"/>
              <a:gd name="connsiteY20" fmla="*/ 347106 h 600649"/>
              <a:gd name="connsiteX21" fmla="*/ 615479 w 681631"/>
              <a:gd name="connsiteY21" fmla="*/ 393504 h 600649"/>
              <a:gd name="connsiteX22" fmla="*/ 615318 w 681631"/>
              <a:gd name="connsiteY22" fmla="*/ 404822 h 600649"/>
              <a:gd name="connsiteX23" fmla="*/ 485982 w 681631"/>
              <a:gd name="connsiteY23" fmla="*/ 534157 h 600649"/>
              <a:gd name="connsiteX24" fmla="*/ 485634 w 681631"/>
              <a:gd name="connsiteY24" fmla="*/ 534514 h 600649"/>
              <a:gd name="connsiteX25" fmla="*/ 474664 w 681631"/>
              <a:gd name="connsiteY25" fmla="*/ 534157 h 600649"/>
              <a:gd name="connsiteX26" fmla="*/ 428265 w 681631"/>
              <a:gd name="connsiteY26" fmla="*/ 487758 h 600649"/>
              <a:gd name="connsiteX27" fmla="*/ 427918 w 681631"/>
              <a:gd name="connsiteY27" fmla="*/ 487403 h 600649"/>
              <a:gd name="connsiteX28" fmla="*/ 428265 w 681631"/>
              <a:gd name="connsiteY28" fmla="*/ 476442 h 600649"/>
              <a:gd name="connsiteX29" fmla="*/ 282925 w 681631"/>
              <a:gd name="connsiteY29" fmla="*/ 295047 h 600649"/>
              <a:gd name="connsiteX30" fmla="*/ 476928 w 681631"/>
              <a:gd name="connsiteY30" fmla="*/ 295047 h 600649"/>
              <a:gd name="connsiteX31" fmla="*/ 497137 w 681631"/>
              <a:gd name="connsiteY31" fmla="*/ 315257 h 600649"/>
              <a:gd name="connsiteX32" fmla="*/ 476928 w 681631"/>
              <a:gd name="connsiteY32" fmla="*/ 335466 h 600649"/>
              <a:gd name="connsiteX33" fmla="*/ 282925 w 681631"/>
              <a:gd name="connsiteY33" fmla="*/ 335466 h 600649"/>
              <a:gd name="connsiteX34" fmla="*/ 262715 w 681631"/>
              <a:gd name="connsiteY34" fmla="*/ 315257 h 600649"/>
              <a:gd name="connsiteX35" fmla="*/ 282925 w 681631"/>
              <a:gd name="connsiteY35" fmla="*/ 295047 h 600649"/>
              <a:gd name="connsiteX36" fmla="*/ 621184 w 681631"/>
              <a:gd name="connsiteY36" fmla="*/ 283197 h 600649"/>
              <a:gd name="connsiteX37" fmla="*/ 632615 w 681631"/>
              <a:gd name="connsiteY37" fmla="*/ 283246 h 600649"/>
              <a:gd name="connsiteX38" fmla="*/ 679015 w 681631"/>
              <a:gd name="connsiteY38" fmla="*/ 329646 h 600649"/>
              <a:gd name="connsiteX39" fmla="*/ 679339 w 681631"/>
              <a:gd name="connsiteY39" fmla="*/ 329646 h 600649"/>
              <a:gd name="connsiteX40" fmla="*/ 679680 w 681631"/>
              <a:gd name="connsiteY40" fmla="*/ 330000 h 600649"/>
              <a:gd name="connsiteX41" fmla="*/ 679015 w 681631"/>
              <a:gd name="connsiteY41" fmla="*/ 340962 h 600649"/>
              <a:gd name="connsiteX42" fmla="*/ 654602 w 681631"/>
              <a:gd name="connsiteY42" fmla="*/ 365374 h 600649"/>
              <a:gd name="connsiteX43" fmla="*/ 654256 w 681631"/>
              <a:gd name="connsiteY43" fmla="*/ 365731 h 600649"/>
              <a:gd name="connsiteX44" fmla="*/ 643286 w 681631"/>
              <a:gd name="connsiteY44" fmla="*/ 365374 h 600649"/>
              <a:gd name="connsiteX45" fmla="*/ 596887 w 681631"/>
              <a:gd name="connsiteY45" fmla="*/ 318974 h 600649"/>
              <a:gd name="connsiteX46" fmla="*/ 596539 w 681631"/>
              <a:gd name="connsiteY46" fmla="*/ 318620 h 600649"/>
              <a:gd name="connsiteX47" fmla="*/ 596887 w 681631"/>
              <a:gd name="connsiteY47" fmla="*/ 307658 h 600649"/>
              <a:gd name="connsiteX48" fmla="*/ 621138 w 681631"/>
              <a:gd name="connsiteY48" fmla="*/ 283246 h 600649"/>
              <a:gd name="connsiteX49" fmla="*/ 621184 w 681631"/>
              <a:gd name="connsiteY49" fmla="*/ 283197 h 600649"/>
              <a:gd name="connsiteX50" fmla="*/ 476928 w 681631"/>
              <a:gd name="connsiteY50" fmla="*/ 214212 h 600649"/>
              <a:gd name="connsiteX51" fmla="*/ 477584 w 681631"/>
              <a:gd name="connsiteY51" fmla="*/ 214229 h 600649"/>
              <a:gd name="connsiteX52" fmla="*/ 497137 w 681631"/>
              <a:gd name="connsiteY52" fmla="*/ 235069 h 600649"/>
              <a:gd name="connsiteX53" fmla="*/ 476928 w 681631"/>
              <a:gd name="connsiteY53" fmla="*/ 255277 h 600649"/>
              <a:gd name="connsiteX54" fmla="*/ 282925 w 681631"/>
              <a:gd name="connsiteY54" fmla="*/ 255277 h 600649"/>
              <a:gd name="connsiteX55" fmla="*/ 262715 w 681631"/>
              <a:gd name="connsiteY55" fmla="*/ 235069 h 600649"/>
              <a:gd name="connsiteX56" fmla="*/ 282925 w 681631"/>
              <a:gd name="connsiteY56" fmla="*/ 214859 h 600649"/>
              <a:gd name="connsiteX57" fmla="*/ 476928 w 681631"/>
              <a:gd name="connsiteY57" fmla="*/ 214859 h 600649"/>
              <a:gd name="connsiteX58" fmla="*/ 129338 w 681631"/>
              <a:gd name="connsiteY58" fmla="*/ 210171 h 600649"/>
              <a:gd name="connsiteX59" fmla="*/ 194005 w 681631"/>
              <a:gd name="connsiteY59" fmla="*/ 210171 h 600649"/>
              <a:gd name="connsiteX60" fmla="*/ 210172 w 681631"/>
              <a:gd name="connsiteY60" fmla="*/ 226338 h 600649"/>
              <a:gd name="connsiteX61" fmla="*/ 210172 w 681631"/>
              <a:gd name="connsiteY61" fmla="*/ 307173 h 600649"/>
              <a:gd name="connsiteX62" fmla="*/ 194005 w 681631"/>
              <a:gd name="connsiteY62" fmla="*/ 323340 h 600649"/>
              <a:gd name="connsiteX63" fmla="*/ 129338 w 681631"/>
              <a:gd name="connsiteY63" fmla="*/ 323340 h 600649"/>
              <a:gd name="connsiteX64" fmla="*/ 113171 w 681631"/>
              <a:gd name="connsiteY64" fmla="*/ 307173 h 600649"/>
              <a:gd name="connsiteX65" fmla="*/ 113171 w 681631"/>
              <a:gd name="connsiteY65" fmla="*/ 226338 h 600649"/>
              <a:gd name="connsiteX66" fmla="*/ 129338 w 681631"/>
              <a:gd name="connsiteY66" fmla="*/ 210171 h 600649"/>
              <a:gd name="connsiteX67" fmla="*/ 194004 w 681631"/>
              <a:gd name="connsiteY67" fmla="*/ 56585 h 600649"/>
              <a:gd name="connsiteX68" fmla="*/ 169755 w 681631"/>
              <a:gd name="connsiteY68" fmla="*/ 80835 h 600649"/>
              <a:gd name="connsiteX69" fmla="*/ 194004 w 681631"/>
              <a:gd name="connsiteY69" fmla="*/ 105086 h 600649"/>
              <a:gd name="connsiteX70" fmla="*/ 258672 w 681631"/>
              <a:gd name="connsiteY70" fmla="*/ 105086 h 600649"/>
              <a:gd name="connsiteX71" fmla="*/ 282924 w 681631"/>
              <a:gd name="connsiteY71" fmla="*/ 80835 h 600649"/>
              <a:gd name="connsiteX72" fmla="*/ 258672 w 681631"/>
              <a:gd name="connsiteY72" fmla="*/ 56585 h 600649"/>
              <a:gd name="connsiteX73" fmla="*/ 97002 w 681631"/>
              <a:gd name="connsiteY73" fmla="*/ 48501 h 600649"/>
              <a:gd name="connsiteX74" fmla="*/ 64668 w 681631"/>
              <a:gd name="connsiteY74" fmla="*/ 80835 h 600649"/>
              <a:gd name="connsiteX75" fmla="*/ 97002 w 681631"/>
              <a:gd name="connsiteY75" fmla="*/ 113169 h 600649"/>
              <a:gd name="connsiteX76" fmla="*/ 129336 w 681631"/>
              <a:gd name="connsiteY76" fmla="*/ 80835 h 600649"/>
              <a:gd name="connsiteX77" fmla="*/ 97002 w 681631"/>
              <a:gd name="connsiteY77" fmla="*/ 48501 h 600649"/>
              <a:gd name="connsiteX78" fmla="*/ 64668 w 681631"/>
              <a:gd name="connsiteY78" fmla="*/ 0 h 600649"/>
              <a:gd name="connsiteX79" fmla="*/ 517344 w 681631"/>
              <a:gd name="connsiteY79" fmla="*/ 0 h 600649"/>
              <a:gd name="connsiteX80" fmla="*/ 582012 w 681631"/>
              <a:gd name="connsiteY80" fmla="*/ 64668 h 600649"/>
              <a:gd name="connsiteX81" fmla="*/ 582012 w 681631"/>
              <a:gd name="connsiteY81" fmla="*/ 265624 h 600649"/>
              <a:gd name="connsiteX82" fmla="*/ 517344 w 681631"/>
              <a:gd name="connsiteY82" fmla="*/ 330292 h 600649"/>
              <a:gd name="connsiteX83" fmla="*/ 517344 w 681631"/>
              <a:gd name="connsiteY83" fmla="*/ 177837 h 600649"/>
              <a:gd name="connsiteX84" fmla="*/ 501177 w 681631"/>
              <a:gd name="connsiteY84" fmla="*/ 161670 h 600649"/>
              <a:gd name="connsiteX85" fmla="*/ 80835 w 681631"/>
              <a:gd name="connsiteY85" fmla="*/ 161670 h 600649"/>
              <a:gd name="connsiteX86" fmla="*/ 64668 w 681631"/>
              <a:gd name="connsiteY86" fmla="*/ 177837 h 600649"/>
              <a:gd name="connsiteX87" fmla="*/ 64668 w 681631"/>
              <a:gd name="connsiteY87" fmla="*/ 452676 h 600649"/>
              <a:gd name="connsiteX88" fmla="*/ 80835 w 681631"/>
              <a:gd name="connsiteY88" fmla="*/ 468843 h 600649"/>
              <a:gd name="connsiteX89" fmla="*/ 378793 w 681631"/>
              <a:gd name="connsiteY89" fmla="*/ 468843 h 600649"/>
              <a:gd name="connsiteX90" fmla="*/ 364081 w 681631"/>
              <a:gd name="connsiteY90" fmla="*/ 483392 h 600649"/>
              <a:gd name="connsiteX91" fmla="*/ 341933 w 681631"/>
              <a:gd name="connsiteY91" fmla="*/ 505542 h 600649"/>
              <a:gd name="connsiteX92" fmla="*/ 328514 w 681631"/>
              <a:gd name="connsiteY92" fmla="*/ 533511 h 600649"/>
              <a:gd name="connsiteX93" fmla="*/ 64668 w 681631"/>
              <a:gd name="connsiteY93" fmla="*/ 533511 h 600649"/>
              <a:gd name="connsiteX94" fmla="*/ 0 w 681631"/>
              <a:gd name="connsiteY94" fmla="*/ 468843 h 600649"/>
              <a:gd name="connsiteX95" fmla="*/ 0 w 681631"/>
              <a:gd name="connsiteY95" fmla="*/ 64668 h 600649"/>
              <a:gd name="connsiteX96" fmla="*/ 64668 w 681631"/>
              <a:gd name="connsiteY96" fmla="*/ 0 h 600649"/>
            </a:gdLst>
            <a:ahLst/>
            <a:cxnLst/>
            <a:rect l="l" t="t" r="r" b="b"/>
            <a:pathLst>
              <a:path w="681631" h="600649">
                <a:moveTo>
                  <a:pt x="387040" y="518313"/>
                </a:moveTo>
                <a:cubicBezTo>
                  <a:pt x="390238" y="515210"/>
                  <a:pt x="395320" y="515210"/>
                  <a:pt x="398517" y="518313"/>
                </a:cubicBezTo>
                <a:lnTo>
                  <a:pt x="444756" y="564876"/>
                </a:lnTo>
                <a:cubicBezTo>
                  <a:pt x="444771" y="564891"/>
                  <a:pt x="444786" y="564906"/>
                  <a:pt x="444802" y="564923"/>
                </a:cubicBezTo>
                <a:cubicBezTo>
                  <a:pt x="447947" y="568092"/>
                  <a:pt x="447926" y="573216"/>
                  <a:pt x="444756" y="576353"/>
                </a:cubicBezTo>
                <a:lnTo>
                  <a:pt x="428589" y="592520"/>
                </a:lnTo>
                <a:cubicBezTo>
                  <a:pt x="427283" y="593813"/>
                  <a:pt x="425569" y="594623"/>
                  <a:pt x="423738" y="594784"/>
                </a:cubicBezTo>
                <a:lnTo>
                  <a:pt x="373460" y="600604"/>
                </a:lnTo>
                <a:cubicBezTo>
                  <a:pt x="372951" y="600652"/>
                  <a:pt x="372438" y="600669"/>
                  <a:pt x="371930" y="600619"/>
                </a:cubicBezTo>
                <a:cubicBezTo>
                  <a:pt x="367482" y="600232"/>
                  <a:pt x="364186" y="596320"/>
                  <a:pt x="364567" y="591873"/>
                </a:cubicBezTo>
                <a:lnTo>
                  <a:pt x="368609" y="539655"/>
                </a:lnTo>
                <a:cubicBezTo>
                  <a:pt x="368636" y="537698"/>
                  <a:pt x="369452" y="535822"/>
                  <a:pt x="370873" y="534480"/>
                </a:cubicBezTo>
                <a:close/>
                <a:moveTo>
                  <a:pt x="121255" y="376529"/>
                </a:moveTo>
                <a:lnTo>
                  <a:pt x="412261" y="376529"/>
                </a:lnTo>
                <a:cubicBezTo>
                  <a:pt x="423422" y="376529"/>
                  <a:pt x="432469" y="385582"/>
                  <a:pt x="432469" y="396739"/>
                </a:cubicBezTo>
                <a:cubicBezTo>
                  <a:pt x="432469" y="407894"/>
                  <a:pt x="423422" y="416947"/>
                  <a:pt x="412261" y="416947"/>
                </a:cubicBezTo>
                <a:lnTo>
                  <a:pt x="121255" y="416947"/>
                </a:lnTo>
                <a:cubicBezTo>
                  <a:pt x="110093" y="416947"/>
                  <a:pt x="101045" y="407894"/>
                  <a:pt x="101045" y="396739"/>
                </a:cubicBezTo>
                <a:cubicBezTo>
                  <a:pt x="101045" y="385582"/>
                  <a:pt x="110093" y="376529"/>
                  <a:pt x="121255" y="376529"/>
                </a:cubicBezTo>
                <a:close/>
                <a:moveTo>
                  <a:pt x="557600" y="347106"/>
                </a:moveTo>
                <a:cubicBezTo>
                  <a:pt x="560798" y="344001"/>
                  <a:pt x="565882" y="344001"/>
                  <a:pt x="569079" y="347106"/>
                </a:cubicBezTo>
                <a:lnTo>
                  <a:pt x="615479" y="393504"/>
                </a:lnTo>
                <a:cubicBezTo>
                  <a:pt x="618431" y="396722"/>
                  <a:pt x="618359" y="401685"/>
                  <a:pt x="615318" y="404822"/>
                </a:cubicBezTo>
                <a:lnTo>
                  <a:pt x="485982" y="534157"/>
                </a:lnTo>
                <a:cubicBezTo>
                  <a:pt x="485870" y="534271"/>
                  <a:pt x="485753" y="534400"/>
                  <a:pt x="485634" y="534514"/>
                </a:cubicBezTo>
                <a:cubicBezTo>
                  <a:pt x="482509" y="537440"/>
                  <a:pt x="477597" y="537277"/>
                  <a:pt x="474664" y="534157"/>
                </a:cubicBezTo>
                <a:lnTo>
                  <a:pt x="428265" y="487758"/>
                </a:lnTo>
                <a:cubicBezTo>
                  <a:pt x="428146" y="487646"/>
                  <a:pt x="428029" y="487532"/>
                  <a:pt x="427918" y="487403"/>
                </a:cubicBezTo>
                <a:cubicBezTo>
                  <a:pt x="424985" y="484282"/>
                  <a:pt x="425140" y="479368"/>
                  <a:pt x="428265" y="476442"/>
                </a:cubicBezTo>
                <a:close/>
                <a:moveTo>
                  <a:pt x="282925" y="295047"/>
                </a:moveTo>
                <a:lnTo>
                  <a:pt x="476928" y="295047"/>
                </a:lnTo>
                <a:cubicBezTo>
                  <a:pt x="488090" y="295047"/>
                  <a:pt x="497137" y="304101"/>
                  <a:pt x="497137" y="315257"/>
                </a:cubicBezTo>
                <a:cubicBezTo>
                  <a:pt x="497137" y="326412"/>
                  <a:pt x="488090" y="335466"/>
                  <a:pt x="476928" y="335466"/>
                </a:cubicBezTo>
                <a:lnTo>
                  <a:pt x="282925" y="335466"/>
                </a:lnTo>
                <a:cubicBezTo>
                  <a:pt x="271763" y="335466"/>
                  <a:pt x="262715" y="326412"/>
                  <a:pt x="262715" y="315257"/>
                </a:cubicBezTo>
                <a:cubicBezTo>
                  <a:pt x="262715" y="304101"/>
                  <a:pt x="271763" y="295047"/>
                  <a:pt x="282925" y="295047"/>
                </a:cubicBezTo>
                <a:close/>
                <a:moveTo>
                  <a:pt x="621184" y="283197"/>
                </a:moveTo>
                <a:cubicBezTo>
                  <a:pt x="624354" y="280062"/>
                  <a:pt x="629472" y="280077"/>
                  <a:pt x="632615" y="283246"/>
                </a:cubicBezTo>
                <a:lnTo>
                  <a:pt x="679015" y="329646"/>
                </a:lnTo>
                <a:lnTo>
                  <a:pt x="679339" y="329646"/>
                </a:lnTo>
                <a:cubicBezTo>
                  <a:pt x="679456" y="329758"/>
                  <a:pt x="679572" y="329888"/>
                  <a:pt x="679680" y="330000"/>
                </a:cubicBezTo>
                <a:cubicBezTo>
                  <a:pt x="682522" y="333218"/>
                  <a:pt x="682225" y="338117"/>
                  <a:pt x="679015" y="340962"/>
                </a:cubicBezTo>
                <a:lnTo>
                  <a:pt x="654602" y="365374"/>
                </a:lnTo>
                <a:cubicBezTo>
                  <a:pt x="654492" y="365488"/>
                  <a:pt x="654375" y="365617"/>
                  <a:pt x="654256" y="365731"/>
                </a:cubicBezTo>
                <a:cubicBezTo>
                  <a:pt x="651130" y="368657"/>
                  <a:pt x="646219" y="368494"/>
                  <a:pt x="643286" y="365374"/>
                </a:cubicBezTo>
                <a:lnTo>
                  <a:pt x="596887" y="318974"/>
                </a:lnTo>
                <a:cubicBezTo>
                  <a:pt x="596768" y="318862"/>
                  <a:pt x="596651" y="318749"/>
                  <a:pt x="596539" y="318620"/>
                </a:cubicBezTo>
                <a:cubicBezTo>
                  <a:pt x="593606" y="315498"/>
                  <a:pt x="593762" y="310585"/>
                  <a:pt x="596887" y="307658"/>
                </a:cubicBezTo>
                <a:lnTo>
                  <a:pt x="621138" y="283246"/>
                </a:lnTo>
                <a:cubicBezTo>
                  <a:pt x="621153" y="283231"/>
                  <a:pt x="621169" y="283214"/>
                  <a:pt x="621184" y="283197"/>
                </a:cubicBezTo>
                <a:close/>
                <a:moveTo>
                  <a:pt x="476928" y="214212"/>
                </a:moveTo>
                <a:cubicBezTo>
                  <a:pt x="477147" y="214212"/>
                  <a:pt x="477366" y="214212"/>
                  <a:pt x="477584" y="214229"/>
                </a:cubicBezTo>
                <a:cubicBezTo>
                  <a:pt x="488740" y="214584"/>
                  <a:pt x="497493" y="223913"/>
                  <a:pt x="497137" y="235069"/>
                </a:cubicBezTo>
                <a:cubicBezTo>
                  <a:pt x="497137" y="246224"/>
                  <a:pt x="488090" y="255277"/>
                  <a:pt x="476928" y="255277"/>
                </a:cubicBezTo>
                <a:lnTo>
                  <a:pt x="282925" y="255277"/>
                </a:lnTo>
                <a:cubicBezTo>
                  <a:pt x="271763" y="255277"/>
                  <a:pt x="262715" y="246224"/>
                  <a:pt x="262715" y="235069"/>
                </a:cubicBezTo>
                <a:cubicBezTo>
                  <a:pt x="262715" y="223913"/>
                  <a:pt x="271763" y="214859"/>
                  <a:pt x="282925" y="214859"/>
                </a:cubicBezTo>
                <a:lnTo>
                  <a:pt x="476928" y="214859"/>
                </a:lnTo>
                <a:close/>
                <a:moveTo>
                  <a:pt x="129338" y="210171"/>
                </a:moveTo>
                <a:lnTo>
                  <a:pt x="194005" y="210171"/>
                </a:lnTo>
                <a:cubicBezTo>
                  <a:pt x="202935" y="210171"/>
                  <a:pt x="210172" y="217414"/>
                  <a:pt x="210172" y="226338"/>
                </a:cubicBezTo>
                <a:lnTo>
                  <a:pt x="210172" y="307173"/>
                </a:lnTo>
                <a:cubicBezTo>
                  <a:pt x="210172" y="316098"/>
                  <a:pt x="202935" y="323340"/>
                  <a:pt x="194005" y="323340"/>
                </a:cubicBezTo>
                <a:lnTo>
                  <a:pt x="129338" y="323340"/>
                </a:lnTo>
                <a:cubicBezTo>
                  <a:pt x="120408" y="323340"/>
                  <a:pt x="113171" y="316098"/>
                  <a:pt x="113171" y="307173"/>
                </a:cubicBezTo>
                <a:lnTo>
                  <a:pt x="113171" y="226338"/>
                </a:lnTo>
                <a:cubicBezTo>
                  <a:pt x="113171" y="217414"/>
                  <a:pt x="120408" y="210171"/>
                  <a:pt x="129338" y="210171"/>
                </a:cubicBezTo>
                <a:close/>
                <a:moveTo>
                  <a:pt x="194004" y="56585"/>
                </a:moveTo>
                <a:cubicBezTo>
                  <a:pt x="180612" y="56585"/>
                  <a:pt x="169755" y="67448"/>
                  <a:pt x="169755" y="80835"/>
                </a:cubicBezTo>
                <a:cubicBezTo>
                  <a:pt x="169755" y="94222"/>
                  <a:pt x="180612" y="105086"/>
                  <a:pt x="194004" y="105086"/>
                </a:cubicBezTo>
                <a:lnTo>
                  <a:pt x="258672" y="105086"/>
                </a:lnTo>
                <a:cubicBezTo>
                  <a:pt x="272066" y="105086"/>
                  <a:pt x="282924" y="94222"/>
                  <a:pt x="282924" y="80835"/>
                </a:cubicBezTo>
                <a:cubicBezTo>
                  <a:pt x="282924" y="67448"/>
                  <a:pt x="272066" y="56585"/>
                  <a:pt x="258672" y="56585"/>
                </a:cubicBezTo>
                <a:close/>
                <a:moveTo>
                  <a:pt x="97002" y="48501"/>
                </a:moveTo>
                <a:cubicBezTo>
                  <a:pt x="79145" y="48501"/>
                  <a:pt x="64668" y="62971"/>
                  <a:pt x="64668" y="80835"/>
                </a:cubicBezTo>
                <a:cubicBezTo>
                  <a:pt x="64668" y="98699"/>
                  <a:pt x="79145" y="113169"/>
                  <a:pt x="97002" y="113169"/>
                </a:cubicBezTo>
                <a:cubicBezTo>
                  <a:pt x="114860" y="113169"/>
                  <a:pt x="129336" y="98699"/>
                  <a:pt x="129336" y="80835"/>
                </a:cubicBezTo>
                <a:cubicBezTo>
                  <a:pt x="129336" y="62971"/>
                  <a:pt x="114860" y="48501"/>
                  <a:pt x="97002" y="48501"/>
                </a:cubicBezTo>
                <a:close/>
                <a:moveTo>
                  <a:pt x="64668" y="0"/>
                </a:moveTo>
                <a:lnTo>
                  <a:pt x="517344" y="0"/>
                </a:lnTo>
                <a:cubicBezTo>
                  <a:pt x="553059" y="0"/>
                  <a:pt x="582012" y="28955"/>
                  <a:pt x="582012" y="64668"/>
                </a:cubicBezTo>
                <a:lnTo>
                  <a:pt x="582012" y="265624"/>
                </a:lnTo>
                <a:lnTo>
                  <a:pt x="517344" y="330292"/>
                </a:lnTo>
                <a:lnTo>
                  <a:pt x="517344" y="177837"/>
                </a:lnTo>
                <a:cubicBezTo>
                  <a:pt x="517344" y="168912"/>
                  <a:pt x="510107" y="161670"/>
                  <a:pt x="501177" y="161670"/>
                </a:cubicBezTo>
                <a:lnTo>
                  <a:pt x="80835" y="161670"/>
                </a:lnTo>
                <a:cubicBezTo>
                  <a:pt x="71906" y="161670"/>
                  <a:pt x="64668" y="168912"/>
                  <a:pt x="64668" y="177837"/>
                </a:cubicBezTo>
                <a:lnTo>
                  <a:pt x="64668" y="452676"/>
                </a:lnTo>
                <a:cubicBezTo>
                  <a:pt x="64668" y="461600"/>
                  <a:pt x="71906" y="468843"/>
                  <a:pt x="80835" y="468843"/>
                </a:cubicBezTo>
                <a:lnTo>
                  <a:pt x="378793" y="468843"/>
                </a:lnTo>
                <a:lnTo>
                  <a:pt x="364081" y="483392"/>
                </a:lnTo>
                <a:lnTo>
                  <a:pt x="341933" y="505542"/>
                </a:lnTo>
                <a:cubicBezTo>
                  <a:pt x="334519" y="513140"/>
                  <a:pt x="329804" y="522970"/>
                  <a:pt x="328514" y="533511"/>
                </a:cubicBezTo>
                <a:lnTo>
                  <a:pt x="64668" y="533511"/>
                </a:lnTo>
                <a:cubicBezTo>
                  <a:pt x="28953" y="533511"/>
                  <a:pt x="0" y="504556"/>
                  <a:pt x="0" y="468843"/>
                </a:cubicBezTo>
                <a:lnTo>
                  <a:pt x="0" y="64668"/>
                </a:lnTo>
                <a:cubicBezTo>
                  <a:pt x="0" y="28955"/>
                  <a:pt x="28953" y="0"/>
                  <a:pt x="64668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290417" y="4970882"/>
            <a:ext cx="264951" cy="250712"/>
          </a:xfrm>
          <a:custGeom>
            <a:avLst/>
            <a:gdLst>
              <a:gd name="T0" fmla="*/ 9262 w 13528"/>
              <a:gd name="T1" fmla="*/ 11863 h 12800"/>
              <a:gd name="T2" fmla="*/ 9262 w 13528"/>
              <a:gd name="T3" fmla="*/ 728 h 12800"/>
              <a:gd name="T4" fmla="*/ 8429 w 13528"/>
              <a:gd name="T5" fmla="*/ 0 h 12800"/>
              <a:gd name="T6" fmla="*/ 1769 w 13528"/>
              <a:gd name="T7" fmla="*/ 0 h 12800"/>
              <a:gd name="T8" fmla="*/ 1145 w 13528"/>
              <a:gd name="T9" fmla="*/ 313 h 12800"/>
              <a:gd name="T10" fmla="*/ 937 w 13528"/>
              <a:gd name="T11" fmla="*/ 937 h 12800"/>
              <a:gd name="T12" fmla="*/ 937 w 13528"/>
              <a:gd name="T13" fmla="*/ 11967 h 12800"/>
              <a:gd name="T14" fmla="*/ 417 w 13528"/>
              <a:gd name="T15" fmla="*/ 11967 h 12800"/>
              <a:gd name="T16" fmla="*/ 104 w 13528"/>
              <a:gd name="T17" fmla="*/ 12280 h 12800"/>
              <a:gd name="T18" fmla="*/ 208 w 13528"/>
              <a:gd name="T19" fmla="*/ 12696 h 12800"/>
              <a:gd name="T20" fmla="*/ 624 w 13528"/>
              <a:gd name="T21" fmla="*/ 12800 h 12800"/>
              <a:gd name="T22" fmla="*/ 13111 w 13528"/>
              <a:gd name="T23" fmla="*/ 12800 h 12800"/>
              <a:gd name="T24" fmla="*/ 13424 w 13528"/>
              <a:gd name="T25" fmla="*/ 12487 h 12800"/>
              <a:gd name="T26" fmla="*/ 13111 w 13528"/>
              <a:gd name="T27" fmla="*/ 11967 h 12800"/>
              <a:gd name="T28" fmla="*/ 12695 w 13528"/>
              <a:gd name="T29" fmla="*/ 11967 h 12800"/>
              <a:gd name="T30" fmla="*/ 12695 w 13528"/>
              <a:gd name="T31" fmla="*/ 4996 h 12800"/>
              <a:gd name="T32" fmla="*/ 12071 w 13528"/>
              <a:gd name="T33" fmla="*/ 4372 h 12800"/>
              <a:gd name="T34" fmla="*/ 10197 w 13528"/>
              <a:gd name="T35" fmla="*/ 4372 h 12800"/>
              <a:gd name="T36" fmla="*/ 10197 w 13528"/>
              <a:gd name="T37" fmla="*/ 11759 h 12800"/>
              <a:gd name="T38" fmla="*/ 10093 w 13528"/>
              <a:gd name="T39" fmla="*/ 11863 h 12800"/>
              <a:gd name="T40" fmla="*/ 9262 w 13528"/>
              <a:gd name="T41" fmla="*/ 11863 h 12800"/>
              <a:gd name="T42" fmla="*/ 3435 w 13528"/>
              <a:gd name="T43" fmla="*/ 5203 h 12800"/>
              <a:gd name="T44" fmla="*/ 3435 w 13528"/>
              <a:gd name="T45" fmla="*/ 4370 h 12800"/>
              <a:gd name="T46" fmla="*/ 6764 w 13528"/>
              <a:gd name="T47" fmla="*/ 4370 h 12800"/>
              <a:gd name="T48" fmla="*/ 6764 w 13528"/>
              <a:gd name="T49" fmla="*/ 5203 h 12800"/>
              <a:gd name="T50" fmla="*/ 3435 w 13528"/>
              <a:gd name="T51" fmla="*/ 5203 h 12800"/>
              <a:gd name="T52" fmla="*/ 3435 w 13528"/>
              <a:gd name="T53" fmla="*/ 9678 h 12800"/>
              <a:gd name="T54" fmla="*/ 3435 w 13528"/>
              <a:gd name="T55" fmla="*/ 8845 h 12800"/>
              <a:gd name="T56" fmla="*/ 6764 w 13528"/>
              <a:gd name="T57" fmla="*/ 8845 h 12800"/>
              <a:gd name="T58" fmla="*/ 6764 w 13528"/>
              <a:gd name="T59" fmla="*/ 9678 h 12800"/>
              <a:gd name="T60" fmla="*/ 3435 w 13528"/>
              <a:gd name="T61" fmla="*/ 9678 h 12800"/>
              <a:gd name="T62" fmla="*/ 3435 w 13528"/>
              <a:gd name="T63" fmla="*/ 2185 h 12800"/>
              <a:gd name="T64" fmla="*/ 6764 w 13528"/>
              <a:gd name="T65" fmla="*/ 2185 h 12800"/>
              <a:gd name="T66" fmla="*/ 6764 w 13528"/>
              <a:gd name="T67" fmla="*/ 3018 h 12800"/>
              <a:gd name="T68" fmla="*/ 3642 w 13528"/>
              <a:gd name="T69" fmla="*/ 3018 h 12800"/>
              <a:gd name="T70" fmla="*/ 3539 w 13528"/>
              <a:gd name="T71" fmla="*/ 2914 h 12800"/>
              <a:gd name="T72" fmla="*/ 3435 w 13528"/>
              <a:gd name="T73" fmla="*/ 2185 h 12800"/>
              <a:gd name="T74" fmla="*/ 3435 w 13528"/>
              <a:gd name="T75" fmla="*/ 6660 h 12800"/>
              <a:gd name="T76" fmla="*/ 6764 w 13528"/>
              <a:gd name="T77" fmla="*/ 6660 h 12800"/>
              <a:gd name="T78" fmla="*/ 6764 w 13528"/>
              <a:gd name="T79" fmla="*/ 7493 h 12800"/>
              <a:gd name="T80" fmla="*/ 3435 w 13528"/>
              <a:gd name="T81" fmla="*/ 7493 h 12800"/>
              <a:gd name="T82" fmla="*/ 3435 w 13528"/>
              <a:gd name="T83" fmla="*/ 6660 h 12800"/>
              <a:gd name="T84" fmla="*/ 3435 w 13528"/>
              <a:gd name="T85" fmla="*/ 6660 h 12800"/>
            </a:gdLst>
            <a:ahLst/>
            <a:cxnLst/>
            <a:rect l="0" t="0" r="r" b="b"/>
            <a:pathLst>
              <a:path w="13528" h="12800">
                <a:moveTo>
                  <a:pt x="9262" y="11863"/>
                </a:moveTo>
                <a:lnTo>
                  <a:pt x="9262" y="728"/>
                </a:lnTo>
                <a:cubicBezTo>
                  <a:pt x="9262" y="311"/>
                  <a:pt x="8845" y="0"/>
                  <a:pt x="8429" y="0"/>
                </a:cubicBezTo>
                <a:lnTo>
                  <a:pt x="1769" y="0"/>
                </a:lnTo>
                <a:cubicBezTo>
                  <a:pt x="1456" y="0"/>
                  <a:pt x="1248" y="104"/>
                  <a:pt x="1145" y="313"/>
                </a:cubicBezTo>
                <a:cubicBezTo>
                  <a:pt x="937" y="520"/>
                  <a:pt x="937" y="730"/>
                  <a:pt x="937" y="937"/>
                </a:cubicBezTo>
                <a:lnTo>
                  <a:pt x="937" y="11967"/>
                </a:lnTo>
                <a:lnTo>
                  <a:pt x="417" y="11967"/>
                </a:lnTo>
                <a:cubicBezTo>
                  <a:pt x="210" y="11967"/>
                  <a:pt x="104" y="12070"/>
                  <a:pt x="104" y="12280"/>
                </a:cubicBezTo>
                <a:cubicBezTo>
                  <a:pt x="0" y="12487"/>
                  <a:pt x="104" y="12593"/>
                  <a:pt x="208" y="12696"/>
                </a:cubicBezTo>
                <a:cubicBezTo>
                  <a:pt x="311" y="12800"/>
                  <a:pt x="415" y="12800"/>
                  <a:pt x="624" y="12800"/>
                </a:cubicBezTo>
                <a:lnTo>
                  <a:pt x="13111" y="12800"/>
                </a:lnTo>
                <a:cubicBezTo>
                  <a:pt x="13319" y="12800"/>
                  <a:pt x="13424" y="12696"/>
                  <a:pt x="13424" y="12487"/>
                </a:cubicBezTo>
                <a:cubicBezTo>
                  <a:pt x="13528" y="12280"/>
                  <a:pt x="13321" y="11967"/>
                  <a:pt x="13111" y="11967"/>
                </a:cubicBezTo>
                <a:lnTo>
                  <a:pt x="12695" y="11967"/>
                </a:lnTo>
                <a:lnTo>
                  <a:pt x="12695" y="4996"/>
                </a:lnTo>
                <a:cubicBezTo>
                  <a:pt x="12695" y="4579"/>
                  <a:pt x="12487" y="4372"/>
                  <a:pt x="12071" y="4372"/>
                </a:cubicBezTo>
                <a:lnTo>
                  <a:pt x="10197" y="4372"/>
                </a:lnTo>
                <a:lnTo>
                  <a:pt x="10197" y="11759"/>
                </a:lnTo>
                <a:lnTo>
                  <a:pt x="10093" y="11863"/>
                </a:lnTo>
                <a:lnTo>
                  <a:pt x="9262" y="11863"/>
                </a:lnTo>
                <a:close/>
                <a:moveTo>
                  <a:pt x="3435" y="5203"/>
                </a:moveTo>
                <a:lnTo>
                  <a:pt x="3435" y="4370"/>
                </a:lnTo>
                <a:lnTo>
                  <a:pt x="6764" y="4370"/>
                </a:lnTo>
                <a:lnTo>
                  <a:pt x="6764" y="5203"/>
                </a:lnTo>
                <a:lnTo>
                  <a:pt x="3435" y="5203"/>
                </a:lnTo>
                <a:close/>
                <a:moveTo>
                  <a:pt x="3435" y="9678"/>
                </a:moveTo>
                <a:lnTo>
                  <a:pt x="3435" y="8845"/>
                </a:lnTo>
                <a:lnTo>
                  <a:pt x="6764" y="8845"/>
                </a:lnTo>
                <a:lnTo>
                  <a:pt x="6764" y="9678"/>
                </a:lnTo>
                <a:lnTo>
                  <a:pt x="3435" y="9678"/>
                </a:lnTo>
                <a:close/>
                <a:moveTo>
                  <a:pt x="3435" y="2185"/>
                </a:moveTo>
                <a:lnTo>
                  <a:pt x="6764" y="2185"/>
                </a:lnTo>
                <a:lnTo>
                  <a:pt x="6764" y="3018"/>
                </a:lnTo>
                <a:lnTo>
                  <a:pt x="3642" y="3018"/>
                </a:lnTo>
                <a:cubicBezTo>
                  <a:pt x="3539" y="3018"/>
                  <a:pt x="3539" y="3018"/>
                  <a:pt x="3539" y="2914"/>
                </a:cubicBezTo>
                <a:cubicBezTo>
                  <a:pt x="3435" y="2601"/>
                  <a:pt x="3435" y="2394"/>
                  <a:pt x="3435" y="2185"/>
                </a:cubicBezTo>
                <a:close/>
                <a:moveTo>
                  <a:pt x="3435" y="6660"/>
                </a:moveTo>
                <a:lnTo>
                  <a:pt x="6764" y="6660"/>
                </a:lnTo>
                <a:lnTo>
                  <a:pt x="6764" y="7493"/>
                </a:lnTo>
                <a:lnTo>
                  <a:pt x="3435" y="7493"/>
                </a:lnTo>
                <a:lnTo>
                  <a:pt x="3435" y="6660"/>
                </a:lnTo>
                <a:close/>
                <a:moveTo>
                  <a:pt x="3435" y="6660"/>
                </a:move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7592748">
            <a:off x="5857886" y="3331663"/>
            <a:ext cx="306151" cy="510717"/>
          </a:xfrm>
          <a:custGeom>
            <a:avLst/>
            <a:gdLst>
              <a:gd name="connsiteX0" fmla="*/ 306151 w 306151"/>
              <a:gd name="connsiteY0" fmla="*/ 379421 h 510717"/>
              <a:gd name="connsiteX1" fmla="*/ 0 w 306151"/>
              <a:gd name="connsiteY1" fmla="*/ 510717 h 510717"/>
              <a:gd name="connsiteX2" fmla="*/ 58868 w 306151"/>
              <a:gd name="connsiteY2" fmla="*/ 0 h 510717"/>
            </a:gdLst>
            <a:ahLst/>
            <a:cxnLst/>
            <a:rect l="l" t="t" r="r" b="b"/>
            <a:pathLst>
              <a:path w="306151" h="510717">
                <a:moveTo>
                  <a:pt x="306151" y="379421"/>
                </a:moveTo>
                <a:lnTo>
                  <a:pt x="0" y="510717"/>
                </a:lnTo>
                <a:lnTo>
                  <a:pt x="58868" y="0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>
            <a:outerShdw blurRad="254000" sx="102000" sy="102000" algn="ctr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692386" y="1807088"/>
            <a:ext cx="4659500" cy="8518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文件上传、删除等关键操作包含try- catch逻辑，返回明确状态。
避免系统因单点故障崩溃，提升系统稳定性。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693260" y="1335456"/>
            <a:ext cx="4168100" cy="4228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关键操作异常捕获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340960" y="3100756"/>
            <a:ext cx="4168100" cy="4228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跨域支持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340086" y="3572388"/>
            <a:ext cx="4659500" cy="8518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全Controller添加@CrossOrigin，适配前后端分离。
支持多种跨域策略，适应不同开发环境。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693260" y="4891456"/>
            <a:ext cx="4168100" cy="4228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接口限流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692386" y="5363088"/>
            <a:ext cx="4659500" cy="8518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对敏感接口进行限流，防止恶意攻击。
保障系统稳定运行，提升安全性。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异常处理与健壮性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l="3345" b="9339"/>
          <a:stretch>
            <a:fillRect/>
          </a:stretch>
        </p:blipFill>
        <p:spPr>
          <a:xfrm>
            <a:off x="5598491" y="1130300"/>
            <a:ext cx="9305440" cy="4734147"/>
          </a:xfrm>
          <a:custGeom>
            <a:avLst/>
            <a:gdLst/>
            <a:ahLst/>
            <a:cxnLst/>
            <a:rect l="l" t="t" r="r" b="b"/>
            <a:pathLst>
              <a:path w="9305440" h="4734147">
                <a:moveTo>
                  <a:pt x="0" y="2367072"/>
                </a:moveTo>
                <a:lnTo>
                  <a:pt x="0" y="2367074"/>
                </a:lnTo>
                <a:lnTo>
                  <a:pt x="0" y="2367074"/>
                </a:lnTo>
                <a:close/>
                <a:moveTo>
                  <a:pt x="2478574" y="0"/>
                </a:moveTo>
                <a:lnTo>
                  <a:pt x="7353137" y="0"/>
                </a:lnTo>
                <a:cubicBezTo>
                  <a:pt x="8123131" y="0"/>
                  <a:pt x="8811117" y="335319"/>
                  <a:pt x="9265725" y="861396"/>
                </a:cubicBezTo>
                <a:lnTo>
                  <a:pt x="9305440" y="912116"/>
                </a:lnTo>
                <a:lnTo>
                  <a:pt x="9305440" y="3822030"/>
                </a:lnTo>
                <a:lnTo>
                  <a:pt x="9265724" y="3872752"/>
                </a:lnTo>
                <a:cubicBezTo>
                  <a:pt x="8811116" y="4398828"/>
                  <a:pt x="8123130" y="4734147"/>
                  <a:pt x="7353135" y="4734147"/>
                </a:cubicBezTo>
                <a:lnTo>
                  <a:pt x="2478574" y="4734146"/>
                </a:lnTo>
                <a:cubicBezTo>
                  <a:pt x="1195251" y="4734146"/>
                  <a:pt x="139725" y="3802703"/>
                  <a:pt x="12797" y="2609092"/>
                </a:cubicBezTo>
                <a:lnTo>
                  <a:pt x="0" y="2367074"/>
                </a:lnTo>
                <a:lnTo>
                  <a:pt x="12797" y="2125054"/>
                </a:lnTo>
                <a:cubicBezTo>
                  <a:pt x="139725" y="931443"/>
                  <a:pt x="1195251" y="0"/>
                  <a:pt x="247857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93898" y="1729010"/>
            <a:ext cx="6604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573618" y="1731895"/>
            <a:ext cx="4149229" cy="517451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98445" y="1768924"/>
            <a:ext cx="3958223" cy="4433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文本内容实时读取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93897" y="2323405"/>
            <a:ext cx="4928949" cy="13442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文本内容直读，实时返回文件内容。
使用Files.readString方法，确保读取高效稳定。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93897" y="3823603"/>
            <a:ext cx="7493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73618" y="3826488"/>
            <a:ext cx="4149229" cy="517451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698445" y="3863517"/>
            <a:ext cx="3833604" cy="4433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封面图片按需加载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93898" y="4417998"/>
            <a:ext cx="4928949" cy="14464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封面图片按需加载，根据文件类型返回对应格式。
适配不同客户端，提升用户体验。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动态内容返回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86000"/>
                </a:schemeClr>
              </a:gs>
              <a:gs pos="100000">
                <a:schemeClr val="bg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4881625"/>
            <a:ext cx="9669549" cy="1976375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88715" y="1267051"/>
            <a:ext cx="4457082" cy="4457082"/>
          </a:xfrm>
          <a:prstGeom prst="teardrop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1143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6593817" y="-2736223"/>
            <a:ext cx="7550815" cy="7550815"/>
          </a:xfrm>
          <a:prstGeom prst="donut">
            <a:avLst>
              <a:gd name="adj" fmla="val 36202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bg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069498" y="586472"/>
            <a:ext cx="1777185" cy="22068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 l="31906" t="9015" r="9081" b="2465"/>
          <a:stretch>
            <a:fillRect/>
          </a:stretch>
        </p:blipFill>
        <p:spPr>
          <a:xfrm>
            <a:off x="698999" y="1469645"/>
            <a:ext cx="4051894" cy="4051894"/>
          </a:xfrm>
          <a:custGeom>
            <a:avLst/>
            <a:gdLst>
              <a:gd name="connsiteX0" fmla="*/ 2025948 w 4051894"/>
              <a:gd name="connsiteY0" fmla="*/ 0 h 4051894"/>
              <a:gd name="connsiteX1" fmla="*/ 4051894 w 4051894"/>
              <a:gd name="connsiteY1" fmla="*/ 0 h 4051894"/>
              <a:gd name="connsiteX2" fmla="*/ 4051894 w 4051894"/>
              <a:gd name="connsiteY2" fmla="*/ 2025947 h 4051894"/>
              <a:gd name="connsiteX3" fmla="*/ 2025947 w 4051894"/>
              <a:gd name="connsiteY3" fmla="*/ 4051894 h 4051894"/>
              <a:gd name="connsiteX4" fmla="*/ 0 w 4051894"/>
              <a:gd name="connsiteY4" fmla="*/ 2025947 h 4051894"/>
              <a:gd name="connsiteX5" fmla="*/ 1 w 4051894"/>
              <a:gd name="connsiteY5" fmla="*/ 2025947 h 4051894"/>
              <a:gd name="connsiteX6" fmla="*/ 2025948 w 4051894"/>
              <a:gd name="connsiteY6" fmla="*/ 0 h 4051894"/>
            </a:gdLst>
            <a:ahLst/>
            <a:cxnLst/>
            <a:rect l="l" t="t" r="r" b="b"/>
            <a:pathLst>
              <a:path w="4051894" h="4051894">
                <a:moveTo>
                  <a:pt x="2025948" y="0"/>
                </a:moveTo>
                <a:lnTo>
                  <a:pt x="4051894" y="0"/>
                </a:lnTo>
                <a:lnTo>
                  <a:pt x="4051894" y="2025947"/>
                </a:lnTo>
                <a:cubicBezTo>
                  <a:pt x="4051894" y="3144847"/>
                  <a:pt x="3144847" y="4051894"/>
                  <a:pt x="2025947" y="4051894"/>
                </a:cubicBezTo>
                <a:cubicBezTo>
                  <a:pt x="907047" y="4051894"/>
                  <a:pt x="0" y="3144847"/>
                  <a:pt x="0" y="2025947"/>
                </a:cubicBezTo>
                <a:lnTo>
                  <a:pt x="1" y="2025947"/>
                </a:lnTo>
                <a:cubicBezTo>
                  <a:pt x="1" y="907047"/>
                  <a:pt x="907048" y="0"/>
                  <a:pt x="202594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691310" y="1469645"/>
            <a:ext cx="4051893" cy="4051894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665014" y="4858954"/>
            <a:ext cx="1352366" cy="1352366"/>
          </a:xfrm>
          <a:prstGeom prst="teardrop">
            <a:avLst/>
          </a:prstGeom>
          <a:gradFill>
            <a:gsLst>
              <a:gs pos="0">
                <a:schemeClr val="accent2"/>
              </a:gs>
              <a:gs pos="74000">
                <a:schemeClr val="accent2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11461" y="6137600"/>
            <a:ext cx="920234" cy="259502"/>
          </a:xfrm>
          <a:custGeom>
            <a:avLst/>
            <a:gdLst>
              <a:gd name="connsiteX0" fmla="*/ 790483 w 920234"/>
              <a:gd name="connsiteY0" fmla="*/ 0 h 259502"/>
              <a:gd name="connsiteX1" fmla="*/ 920234 w 920234"/>
              <a:gd name="connsiteY1" fmla="*/ 129751 h 259502"/>
              <a:gd name="connsiteX2" fmla="*/ 790483 w 920234"/>
              <a:gd name="connsiteY2" fmla="*/ 259502 h 259502"/>
              <a:gd name="connsiteX3" fmla="*/ 660732 w 920234"/>
              <a:gd name="connsiteY3" fmla="*/ 129751 h 259502"/>
              <a:gd name="connsiteX4" fmla="*/ 790483 w 920234"/>
              <a:gd name="connsiteY4" fmla="*/ 0 h 259502"/>
              <a:gd name="connsiteX5" fmla="*/ 460117 w 920234"/>
              <a:gd name="connsiteY5" fmla="*/ 0 h 259502"/>
              <a:gd name="connsiteX6" fmla="*/ 589868 w 920234"/>
              <a:gd name="connsiteY6" fmla="*/ 129751 h 259502"/>
              <a:gd name="connsiteX7" fmla="*/ 460117 w 920234"/>
              <a:gd name="connsiteY7" fmla="*/ 259502 h 259502"/>
              <a:gd name="connsiteX8" fmla="*/ 330366 w 920234"/>
              <a:gd name="connsiteY8" fmla="*/ 129751 h 259502"/>
              <a:gd name="connsiteX9" fmla="*/ 460117 w 920234"/>
              <a:gd name="connsiteY9" fmla="*/ 0 h 259502"/>
              <a:gd name="connsiteX10" fmla="*/ 129751 w 920234"/>
              <a:gd name="connsiteY10" fmla="*/ 0 h 259502"/>
              <a:gd name="connsiteX11" fmla="*/ 259502 w 920234"/>
              <a:gd name="connsiteY11" fmla="*/ 129751 h 259502"/>
              <a:gd name="connsiteX12" fmla="*/ 129751 w 920234"/>
              <a:gd name="connsiteY12" fmla="*/ 259502 h 259502"/>
              <a:gd name="connsiteX13" fmla="*/ 0 w 920234"/>
              <a:gd name="connsiteY13" fmla="*/ 129751 h 259502"/>
              <a:gd name="connsiteX14" fmla="*/ 129751 w 920234"/>
              <a:gd name="connsiteY14" fmla="*/ 0 h 259502"/>
            </a:gdLst>
            <a:ahLst/>
            <a:cxnLst/>
            <a:rect l="l" t="t" r="r" b="b"/>
            <a:pathLst>
              <a:path w="920234" h="259502">
                <a:moveTo>
                  <a:pt x="790483" y="0"/>
                </a:moveTo>
                <a:cubicBezTo>
                  <a:pt x="862142" y="0"/>
                  <a:pt x="920234" y="58092"/>
                  <a:pt x="920234" y="129751"/>
                </a:cubicBezTo>
                <a:cubicBezTo>
                  <a:pt x="920234" y="201410"/>
                  <a:pt x="862142" y="259502"/>
                  <a:pt x="790483" y="259502"/>
                </a:cubicBezTo>
                <a:cubicBezTo>
                  <a:pt x="718824" y="259502"/>
                  <a:pt x="660732" y="201410"/>
                  <a:pt x="660732" y="129751"/>
                </a:cubicBezTo>
                <a:cubicBezTo>
                  <a:pt x="660732" y="58092"/>
                  <a:pt x="718824" y="0"/>
                  <a:pt x="790483" y="0"/>
                </a:cubicBezTo>
                <a:close/>
                <a:moveTo>
                  <a:pt x="460117" y="0"/>
                </a:moveTo>
                <a:cubicBezTo>
                  <a:pt x="531776" y="0"/>
                  <a:pt x="589868" y="58092"/>
                  <a:pt x="589868" y="129751"/>
                </a:cubicBezTo>
                <a:cubicBezTo>
                  <a:pt x="589868" y="201410"/>
                  <a:pt x="531776" y="259502"/>
                  <a:pt x="460117" y="259502"/>
                </a:cubicBezTo>
                <a:cubicBezTo>
                  <a:pt x="388458" y="259502"/>
                  <a:pt x="330366" y="201410"/>
                  <a:pt x="330366" y="129751"/>
                </a:cubicBezTo>
                <a:cubicBezTo>
                  <a:pt x="330366" y="58092"/>
                  <a:pt x="388458" y="0"/>
                  <a:pt x="460117" y="0"/>
                </a:cubicBezTo>
                <a:close/>
                <a:moveTo>
                  <a:pt x="129751" y="0"/>
                </a:moveTo>
                <a:cubicBezTo>
                  <a:pt x="201410" y="0"/>
                  <a:pt x="259502" y="58092"/>
                  <a:pt x="259502" y="129751"/>
                </a:cubicBezTo>
                <a:cubicBezTo>
                  <a:pt x="259502" y="201410"/>
                  <a:pt x="201410" y="259502"/>
                  <a:pt x="129751" y="259502"/>
                </a:cubicBezTo>
                <a:cubicBezTo>
                  <a:pt x="58092" y="259502"/>
                  <a:pt x="0" y="201410"/>
                  <a:pt x="0" y="129751"/>
                </a:cubicBezTo>
                <a:cubicBezTo>
                  <a:pt x="0" y="58092"/>
                  <a:pt x="58092" y="0"/>
                  <a:pt x="129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236759" y="1495367"/>
            <a:ext cx="2601161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7CBFF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22398" y="1482666"/>
            <a:ext cx="1309974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7CBFF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411461" y="1133867"/>
            <a:ext cx="751560" cy="751560"/>
          </a:xfrm>
          <a:prstGeom prst="teardrop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  <a:effectLst>
            <a:outerShdw blurRad="2540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312509" y="4972262"/>
            <a:ext cx="6356144" cy="3489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871CD">
                    <a:alpha val="25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PowerPoint  Design  - - - - - - - - - - - - - - - - - - 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8885" y="2745080"/>
            <a:ext cx="6520995" cy="216251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3B3838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技术挑战与解决方案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729612" y="2037592"/>
            <a:ext cx="2877216" cy="292657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 flipH="1">
            <a:off x="660400" y="1957136"/>
            <a:ext cx="5092970" cy="3288631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978826" y="3430482"/>
            <a:ext cx="4618920" cy="161414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不同操作系统与浏览器对文件上传格式支持不一致，导致兼容性问题。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1949116" y="2229853"/>
            <a:ext cx="3648628" cy="811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问题描述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1019025" y="2310647"/>
            <a:ext cx="417609" cy="374542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>
            <p:custDataLst>
              <p:tags r:id="rId6"/>
            </p:custDataLst>
          </p:nvPr>
        </p:nvCxnSpPr>
        <p:spPr>
          <a:xfrm flipH="1">
            <a:off x="1590679" y="3121437"/>
            <a:ext cx="4007067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1565279" y="3098065"/>
            <a:ext cx="868449" cy="4674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495142" y="2037592"/>
            <a:ext cx="2877216" cy="292657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 flipH="1">
            <a:off x="6425930" y="1957136"/>
            <a:ext cx="5092970" cy="3288631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6744356" y="3430482"/>
            <a:ext cx="4618920" cy="161414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统一使用MultipartFile接收文件，路径动态生成。
对文件进行格式校验与转换，确保系统兼容性。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7714646" y="2229853"/>
            <a:ext cx="3648628" cy="811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解决方案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6784555" y="2289113"/>
            <a:ext cx="417609" cy="417609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5" name="标题 1"/>
          <p:cNvCxnSpPr/>
          <p:nvPr>
            <p:custDataLst>
              <p:tags r:id="rId13"/>
            </p:custDataLst>
          </p:nvPr>
        </p:nvCxnSpPr>
        <p:spPr>
          <a:xfrm flipH="1">
            <a:off x="7356209" y="3121437"/>
            <a:ext cx="4007067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7330809" y="3098065"/>
            <a:ext cx="868449" cy="4674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文件上传兼容性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694325"/>
            <a:ext cx="864000" cy="864000"/>
          </a:xfrm>
          <a:prstGeom prst="roundRect">
            <a:avLst/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3000000" scaled="0"/>
          </a:gradFill>
          <a:ln cap="flat">
            <a:noFill/>
            <a:prstDash val="solid"/>
            <a:miter/>
          </a:ln>
          <a:effectLst>
            <a:outerShdw blurRad="381000" dist="127000" dir="30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60464" y="1947663"/>
            <a:ext cx="432000" cy="357324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399" y="2826235"/>
            <a:ext cx="5045271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问题描述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399" y="3675465"/>
            <a:ext cx="5045271" cy="20216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前后端分离部署时，前端请求后端接口出现跨域问题。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69904" y="1694325"/>
            <a:ext cx="864000" cy="864000"/>
          </a:xfrm>
          <a:prstGeom prst="roundRect">
            <a:avLst/>
          </a:pr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3000000" scaled="0"/>
          </a:gradFill>
          <a:ln cap="flat">
            <a:noFill/>
            <a:prstDash val="solid"/>
            <a:miter/>
          </a:ln>
          <a:effectLst>
            <a:outerShdw blurRad="381000" dist="127000" dir="30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85904" y="1910325"/>
            <a:ext cx="432000" cy="43200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73629" y="2826235"/>
            <a:ext cx="5045271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解决方案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473629" y="3675465"/>
            <a:ext cx="5045271" cy="20216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全局添加@CrossOrigin注解，允许跨域请求。
配置跨域策略，支持多种开发环境。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跨域请求问题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>
            <a:off x="937525" y="2366616"/>
            <a:ext cx="4465748" cy="2186153"/>
          </a:xfrm>
          <a:prstGeom prst="trapezoid">
            <a:avLst>
              <a:gd name="adj" fmla="val 55369"/>
            </a:avLst>
          </a:prstGeom>
          <a:gradFill>
            <a:gsLst>
              <a:gs pos="21000">
                <a:schemeClr val="accent1">
                  <a:alpha val="1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>
            <a:off x="1732003" y="1766448"/>
            <a:ext cx="4077126" cy="3386490"/>
          </a:xfrm>
          <a:prstGeom prst="trapezoid">
            <a:avLst>
              <a:gd name="adj" fmla="val 39243"/>
            </a:avLst>
          </a:prstGeom>
          <a:gradFill>
            <a:gsLst>
              <a:gs pos="13000">
                <a:schemeClr val="accent1">
                  <a:alpha val="1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637874" y="670007"/>
            <a:ext cx="2133600" cy="5517986"/>
          </a:xfrm>
          <a:prstGeom prst="arc">
            <a:avLst>
              <a:gd name="adj1" fmla="val 16965043"/>
              <a:gd name="adj2" fmla="val 4741455"/>
            </a:avLst>
          </a:prstGeom>
          <a:noFill/>
          <a:ln w="1905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40000">
                  <a:schemeClr val="accent1"/>
                </a:gs>
                <a:gs pos="60000">
                  <a:schemeClr val="accent1"/>
                </a:gs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04865" y="2362200"/>
            <a:ext cx="2133600" cy="2133600"/>
          </a:xfrm>
          <a:prstGeom prst="ellipse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254000" sx="109000" sy="109000" algn="ctr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52515" y="2609850"/>
            <a:ext cx="1638300" cy="16383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67375" y="1842807"/>
            <a:ext cx="683598" cy="683598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</a:ln>
          <a:effectLst>
            <a:outerShdw blurRad="254000" sx="109000" sy="109000" algn="ctr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41041" y="3995062"/>
            <a:ext cx="683598" cy="683598"/>
          </a:xfrm>
          <a:prstGeom prst="ellipse">
            <a:avLst/>
          </a:prstGeom>
          <a:solidFill>
            <a:schemeClr val="bg1"/>
          </a:solidFill>
          <a:ln w="9525" cap="sq">
            <a:solidFill>
              <a:schemeClr val="accent1"/>
            </a:solidFill>
          </a:ln>
          <a:effectLst>
            <a:outerShdw blurRad="254000" sx="109000" sy="109000" algn="ctr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0754" y="1986186"/>
            <a:ext cx="396840" cy="39684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84420" y="4149846"/>
            <a:ext cx="396840" cy="374030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46861" y="1712572"/>
            <a:ext cx="5623324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问题描述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246860" y="2095889"/>
            <a:ext cx="5624340" cy="1425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数据量大时，统计查询响应慢，影响系统性能。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246860" y="3944180"/>
            <a:ext cx="5623324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解决方案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46860" y="4332656"/>
            <a:ext cx="5623324" cy="10951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通过SQL聚合查询（如SUM(number) GROUP BY category）优化统计。
使用索引优化查询性能，提升数据统计效率。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700924" y="2959100"/>
            <a:ext cx="943525" cy="937709"/>
          </a:xfrm>
          <a:custGeom>
            <a:avLst/>
            <a:gdLst>
              <a:gd name="connsiteX0" fmla="*/ 1371696 w 1870330"/>
              <a:gd name="connsiteY0" fmla="*/ 1296270 h 1845296"/>
              <a:gd name="connsiteX1" fmla="*/ 1371696 w 1870330"/>
              <a:gd name="connsiteY1" fmla="*/ 1371136 h 1845296"/>
              <a:gd name="connsiteX2" fmla="*/ 1671448 w 1870330"/>
              <a:gd name="connsiteY2" fmla="*/ 1371136 h 1845296"/>
              <a:gd name="connsiteX3" fmla="*/ 1671448 w 1870330"/>
              <a:gd name="connsiteY3" fmla="*/ 1296270 h 1845296"/>
              <a:gd name="connsiteX4" fmla="*/ 1371696 w 1870330"/>
              <a:gd name="connsiteY4" fmla="*/ 996899 h 1845296"/>
              <a:gd name="connsiteX5" fmla="*/ 1371696 w 1870330"/>
              <a:gd name="connsiteY5" fmla="*/ 1071765 h 1845296"/>
              <a:gd name="connsiteX6" fmla="*/ 1671448 w 1870330"/>
              <a:gd name="connsiteY6" fmla="*/ 1071765 h 1845296"/>
              <a:gd name="connsiteX7" fmla="*/ 1671448 w 1870330"/>
              <a:gd name="connsiteY7" fmla="*/ 996899 h 1845296"/>
              <a:gd name="connsiteX8" fmla="*/ 1371696 w 1870330"/>
              <a:gd name="connsiteY8" fmla="*/ 747820 h 1845296"/>
              <a:gd name="connsiteX9" fmla="*/ 1371696 w 1870330"/>
              <a:gd name="connsiteY9" fmla="*/ 822401 h 1845296"/>
              <a:gd name="connsiteX10" fmla="*/ 1671448 w 1870330"/>
              <a:gd name="connsiteY10" fmla="*/ 822401 h 1845296"/>
              <a:gd name="connsiteX11" fmla="*/ 1671448 w 1870330"/>
              <a:gd name="connsiteY11" fmla="*/ 747820 h 1845296"/>
              <a:gd name="connsiteX12" fmla="*/ 1371696 w 1870330"/>
              <a:gd name="connsiteY12" fmla="*/ 473405 h 1845296"/>
              <a:gd name="connsiteX13" fmla="*/ 1371696 w 1870330"/>
              <a:gd name="connsiteY13" fmla="*/ 547986 h 1845296"/>
              <a:gd name="connsiteX14" fmla="*/ 1671448 w 1870330"/>
              <a:gd name="connsiteY14" fmla="*/ 547986 h 1845296"/>
              <a:gd name="connsiteX15" fmla="*/ 1671448 w 1870330"/>
              <a:gd name="connsiteY15" fmla="*/ 473405 h 1845296"/>
              <a:gd name="connsiteX16" fmla="*/ 1221963 w 1870330"/>
              <a:gd name="connsiteY16" fmla="*/ 224040 h 1845296"/>
              <a:gd name="connsiteX17" fmla="*/ 1794130 w 1870330"/>
              <a:gd name="connsiteY17" fmla="*/ 224040 h 1845296"/>
              <a:gd name="connsiteX18" fmla="*/ 1870330 w 1870330"/>
              <a:gd name="connsiteY18" fmla="*/ 298811 h 1845296"/>
              <a:gd name="connsiteX19" fmla="*/ 1870330 w 1870330"/>
              <a:gd name="connsiteY19" fmla="*/ 1570971 h 1845296"/>
              <a:gd name="connsiteX20" fmla="*/ 1794130 w 1870330"/>
              <a:gd name="connsiteY20" fmla="*/ 1645742 h 1845296"/>
              <a:gd name="connsiteX21" fmla="*/ 1221963 w 1870330"/>
              <a:gd name="connsiteY21" fmla="*/ 1645742 h 1845296"/>
              <a:gd name="connsiteX22" fmla="*/ 1221963 w 1870330"/>
              <a:gd name="connsiteY22" fmla="*/ 1383804 h 1845296"/>
              <a:gd name="connsiteX23" fmla="*/ 1298163 w 1870330"/>
              <a:gd name="connsiteY23" fmla="*/ 1383804 h 1845296"/>
              <a:gd name="connsiteX24" fmla="*/ 1298163 w 1870330"/>
              <a:gd name="connsiteY24" fmla="*/ 1309033 h 1845296"/>
              <a:gd name="connsiteX25" fmla="*/ 1221963 w 1870330"/>
              <a:gd name="connsiteY25" fmla="*/ 1309033 h 1845296"/>
              <a:gd name="connsiteX26" fmla="*/ 1221963 w 1870330"/>
              <a:gd name="connsiteY26" fmla="*/ 1084434 h 1845296"/>
              <a:gd name="connsiteX27" fmla="*/ 1298163 w 1870330"/>
              <a:gd name="connsiteY27" fmla="*/ 1084434 h 1845296"/>
              <a:gd name="connsiteX28" fmla="*/ 1298163 w 1870330"/>
              <a:gd name="connsiteY28" fmla="*/ 1009662 h 1845296"/>
              <a:gd name="connsiteX29" fmla="*/ 1221963 w 1870330"/>
              <a:gd name="connsiteY29" fmla="*/ 1009662 h 1845296"/>
              <a:gd name="connsiteX30" fmla="*/ 1221963 w 1870330"/>
              <a:gd name="connsiteY30" fmla="*/ 822496 h 1845296"/>
              <a:gd name="connsiteX31" fmla="*/ 1298163 w 1870330"/>
              <a:gd name="connsiteY31" fmla="*/ 822496 h 1845296"/>
              <a:gd name="connsiteX32" fmla="*/ 1298163 w 1870330"/>
              <a:gd name="connsiteY32" fmla="*/ 747725 h 1845296"/>
              <a:gd name="connsiteX33" fmla="*/ 1221963 w 1870330"/>
              <a:gd name="connsiteY33" fmla="*/ 747725 h 1845296"/>
              <a:gd name="connsiteX34" fmla="*/ 1221963 w 1870330"/>
              <a:gd name="connsiteY34" fmla="*/ 560654 h 1845296"/>
              <a:gd name="connsiteX35" fmla="*/ 1298163 w 1870330"/>
              <a:gd name="connsiteY35" fmla="*/ 560654 h 1845296"/>
              <a:gd name="connsiteX36" fmla="*/ 1298163 w 1870330"/>
              <a:gd name="connsiteY36" fmla="*/ 485883 h 1845296"/>
              <a:gd name="connsiteX37" fmla="*/ 1221963 w 1870330"/>
              <a:gd name="connsiteY37" fmla="*/ 485883 h 1845296"/>
              <a:gd name="connsiteX38" fmla="*/ 1054227 w 1870330"/>
              <a:gd name="connsiteY38" fmla="*/ 393 h 1845296"/>
              <a:gd name="connsiteX39" fmla="*/ 1054132 w 1870330"/>
              <a:gd name="connsiteY39" fmla="*/ 869 h 1845296"/>
              <a:gd name="connsiteX40" fmla="*/ 1083754 w 1870330"/>
              <a:gd name="connsiteY40" fmla="*/ 7727 h 1845296"/>
              <a:gd name="connsiteX41" fmla="*/ 1097470 w 1870330"/>
              <a:gd name="connsiteY41" fmla="*/ 36302 h 1845296"/>
              <a:gd name="connsiteX42" fmla="*/ 1097470 w 1870330"/>
              <a:gd name="connsiteY42" fmla="*/ 1808714 h 1845296"/>
              <a:gd name="connsiteX43" fmla="*/ 1083754 w 1870330"/>
              <a:gd name="connsiteY43" fmla="*/ 1837289 h 1845296"/>
              <a:gd name="connsiteX44" fmla="*/ 1060895 w 1870330"/>
              <a:gd name="connsiteY44" fmla="*/ 1845290 h 1845296"/>
              <a:gd name="connsiteX45" fmla="*/ 1053941 w 1870330"/>
              <a:gd name="connsiteY45" fmla="*/ 1844148 h 1845296"/>
              <a:gd name="connsiteX46" fmla="*/ 29623 w 1870330"/>
              <a:gd name="connsiteY46" fmla="*/ 1647932 h 1845296"/>
              <a:gd name="connsiteX47" fmla="*/ 0 w 1870330"/>
              <a:gd name="connsiteY47" fmla="*/ 1611071 h 1845296"/>
              <a:gd name="connsiteX48" fmla="*/ 0 w 1870330"/>
              <a:gd name="connsiteY48" fmla="*/ 233375 h 1845296"/>
              <a:gd name="connsiteX49" fmla="*/ 29813 w 1870330"/>
              <a:gd name="connsiteY49" fmla="*/ 196513 h 1845296"/>
            </a:gdLst>
            <a:ahLst/>
            <a:cxnLst/>
            <a:rect l="l" t="t" r="r" b="b"/>
            <a:pathLst>
              <a:path w="1870330" h="1845296">
                <a:moveTo>
                  <a:pt x="1371696" y="1296270"/>
                </a:moveTo>
                <a:lnTo>
                  <a:pt x="1371696" y="1371136"/>
                </a:lnTo>
                <a:lnTo>
                  <a:pt x="1671448" y="1371136"/>
                </a:lnTo>
                <a:lnTo>
                  <a:pt x="1671448" y="1296270"/>
                </a:lnTo>
                <a:close/>
                <a:moveTo>
                  <a:pt x="1371696" y="996899"/>
                </a:moveTo>
                <a:lnTo>
                  <a:pt x="1371696" y="1071765"/>
                </a:lnTo>
                <a:lnTo>
                  <a:pt x="1671448" y="1071765"/>
                </a:lnTo>
                <a:lnTo>
                  <a:pt x="1671448" y="996899"/>
                </a:lnTo>
                <a:close/>
                <a:moveTo>
                  <a:pt x="1371696" y="747820"/>
                </a:moveTo>
                <a:lnTo>
                  <a:pt x="1371696" y="822401"/>
                </a:lnTo>
                <a:lnTo>
                  <a:pt x="1671448" y="822401"/>
                </a:lnTo>
                <a:lnTo>
                  <a:pt x="1671448" y="747820"/>
                </a:lnTo>
                <a:close/>
                <a:moveTo>
                  <a:pt x="1371696" y="473405"/>
                </a:moveTo>
                <a:lnTo>
                  <a:pt x="1371696" y="547986"/>
                </a:lnTo>
                <a:lnTo>
                  <a:pt x="1671448" y="547986"/>
                </a:lnTo>
                <a:lnTo>
                  <a:pt x="1671448" y="473405"/>
                </a:lnTo>
                <a:close/>
                <a:moveTo>
                  <a:pt x="1221963" y="224040"/>
                </a:moveTo>
                <a:lnTo>
                  <a:pt x="1794130" y="224040"/>
                </a:lnTo>
                <a:cubicBezTo>
                  <a:pt x="1835792" y="223723"/>
                  <a:pt x="1869863" y="257155"/>
                  <a:pt x="1870330" y="298811"/>
                </a:cubicBezTo>
                <a:lnTo>
                  <a:pt x="1870330" y="1570971"/>
                </a:lnTo>
                <a:cubicBezTo>
                  <a:pt x="1869863" y="1612623"/>
                  <a:pt x="1835792" y="1646056"/>
                  <a:pt x="1794130" y="1645742"/>
                </a:cubicBezTo>
                <a:lnTo>
                  <a:pt x="1221963" y="1645742"/>
                </a:lnTo>
                <a:lnTo>
                  <a:pt x="1221963" y="1383804"/>
                </a:lnTo>
                <a:lnTo>
                  <a:pt x="1298163" y="1383804"/>
                </a:lnTo>
                <a:lnTo>
                  <a:pt x="1298163" y="1309033"/>
                </a:lnTo>
                <a:lnTo>
                  <a:pt x="1221963" y="1309033"/>
                </a:lnTo>
                <a:lnTo>
                  <a:pt x="1221963" y="1084434"/>
                </a:lnTo>
                <a:lnTo>
                  <a:pt x="1298163" y="1084434"/>
                </a:lnTo>
                <a:lnTo>
                  <a:pt x="1298163" y="1009662"/>
                </a:lnTo>
                <a:lnTo>
                  <a:pt x="1221963" y="1009662"/>
                </a:lnTo>
                <a:lnTo>
                  <a:pt x="1221963" y="822496"/>
                </a:lnTo>
                <a:lnTo>
                  <a:pt x="1298163" y="822496"/>
                </a:lnTo>
                <a:lnTo>
                  <a:pt x="1298163" y="747725"/>
                </a:lnTo>
                <a:lnTo>
                  <a:pt x="1221963" y="747725"/>
                </a:lnTo>
                <a:lnTo>
                  <a:pt x="1221963" y="560654"/>
                </a:lnTo>
                <a:lnTo>
                  <a:pt x="1298163" y="560654"/>
                </a:lnTo>
                <a:lnTo>
                  <a:pt x="1298163" y="485883"/>
                </a:lnTo>
                <a:lnTo>
                  <a:pt x="1221963" y="485883"/>
                </a:lnTo>
                <a:close/>
                <a:moveTo>
                  <a:pt x="1054227" y="393"/>
                </a:moveTo>
                <a:lnTo>
                  <a:pt x="1054132" y="869"/>
                </a:lnTo>
                <a:cubicBezTo>
                  <a:pt x="1064533" y="-1498"/>
                  <a:pt x="1075449" y="1029"/>
                  <a:pt x="1083754" y="7727"/>
                </a:cubicBezTo>
                <a:cubicBezTo>
                  <a:pt x="1092260" y="14808"/>
                  <a:pt x="1097261" y="25237"/>
                  <a:pt x="1097470" y="36302"/>
                </a:cubicBezTo>
                <a:lnTo>
                  <a:pt x="1097470" y="1808714"/>
                </a:lnTo>
                <a:cubicBezTo>
                  <a:pt x="1097271" y="1819783"/>
                  <a:pt x="1092260" y="1830212"/>
                  <a:pt x="1083754" y="1837289"/>
                </a:cubicBezTo>
                <a:cubicBezTo>
                  <a:pt x="1077344" y="1842614"/>
                  <a:pt x="1069229" y="1845452"/>
                  <a:pt x="1060895" y="1845290"/>
                </a:cubicBezTo>
                <a:cubicBezTo>
                  <a:pt x="1058551" y="1845100"/>
                  <a:pt x="1056227" y="1844719"/>
                  <a:pt x="1053941" y="1844148"/>
                </a:cubicBezTo>
                <a:lnTo>
                  <a:pt x="29623" y="1647932"/>
                </a:lnTo>
                <a:cubicBezTo>
                  <a:pt x="12259" y="1644227"/>
                  <a:pt x="-124" y="1628825"/>
                  <a:pt x="0" y="1611071"/>
                </a:cubicBezTo>
                <a:lnTo>
                  <a:pt x="0" y="233375"/>
                </a:lnTo>
                <a:cubicBezTo>
                  <a:pt x="-105" y="215558"/>
                  <a:pt x="12373" y="200139"/>
                  <a:pt x="29813" y="196513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数据统计效率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74586" y="1900831"/>
            <a:ext cx="4318950" cy="978935"/>
          </a:xfrm>
          <a:prstGeom prst="roundRect">
            <a:avLst>
              <a:gd name="adj" fmla="val 6963"/>
            </a:avLst>
          </a:prstGeom>
          <a:solidFill>
            <a:schemeClr val="bg1"/>
          </a:solidFill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72399" y="1900831"/>
            <a:ext cx="4318950" cy="978935"/>
          </a:xfrm>
          <a:prstGeom prst="roundRect">
            <a:avLst>
              <a:gd name="adj" fmla="val 6963"/>
            </a:avLst>
          </a:prstGeom>
          <a:solidFill>
            <a:schemeClr val="bg1"/>
          </a:solidFill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874586" y="3404422"/>
            <a:ext cx="4318950" cy="978935"/>
          </a:xfrm>
          <a:prstGeom prst="roundRect">
            <a:avLst>
              <a:gd name="adj" fmla="val 6963"/>
            </a:avLst>
          </a:prstGeom>
          <a:solidFill>
            <a:schemeClr val="bg1"/>
          </a:solidFill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172399" y="3404422"/>
            <a:ext cx="4318950" cy="978935"/>
          </a:xfrm>
          <a:prstGeom prst="roundRect">
            <a:avLst>
              <a:gd name="adj" fmla="val 6963"/>
            </a:avLst>
          </a:prstGeom>
          <a:solidFill>
            <a:schemeClr val="bg1"/>
          </a:solidFill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874586" y="4922768"/>
            <a:ext cx="4318950" cy="978935"/>
          </a:xfrm>
          <a:prstGeom prst="roundRect">
            <a:avLst>
              <a:gd name="adj" fmla="val 6963"/>
            </a:avLst>
          </a:prstGeom>
          <a:solidFill>
            <a:schemeClr val="bg1"/>
          </a:solidFill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715198" y="1443631"/>
            <a:ext cx="914400" cy="9144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715198" y="2954075"/>
            <a:ext cx="914400" cy="9144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417386" y="4464518"/>
            <a:ext cx="914400" cy="9144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417386" y="2947223"/>
            <a:ext cx="914400" cy="9144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417386" y="1443631"/>
            <a:ext cx="914400" cy="9144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512799" y="1539044"/>
            <a:ext cx="723574" cy="723574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  <a:lumOff val="25000"/>
                </a:schemeClr>
              </a:gs>
              <a:gs pos="94000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464100" y="2382867"/>
            <a:ext cx="487302" cy="403068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2">
              <a:alpha val="5000"/>
            </a:schemeClr>
          </a:solidFill>
          <a:ln w="3175" cap="flat">
            <a:solidFill>
              <a:schemeClr val="accent1">
                <a:alpha val="3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810612" y="1539044"/>
            <a:ext cx="723574" cy="723574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  <a:lumOff val="25000"/>
                </a:schemeClr>
              </a:gs>
              <a:gs pos="94000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820332" y="2382867"/>
            <a:ext cx="444585" cy="40306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2">
              <a:alpha val="5000"/>
            </a:schemeClr>
          </a:solidFill>
          <a:ln w="3175" cap="flat">
            <a:solidFill>
              <a:schemeClr val="accent1">
                <a:alpha val="3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512799" y="3042635"/>
            <a:ext cx="723574" cy="723574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  <a:lumOff val="25000"/>
                </a:schemeClr>
              </a:gs>
              <a:gs pos="94000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499499" y="3889904"/>
            <a:ext cx="416505" cy="403068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2">
              <a:alpha val="5000"/>
            </a:schemeClr>
          </a:solidFill>
          <a:ln w="3175" cap="flat">
            <a:solidFill>
              <a:schemeClr val="accent1">
                <a:alpha val="3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810612" y="3042635"/>
            <a:ext cx="723574" cy="723574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  <a:lumOff val="25000"/>
                </a:schemeClr>
              </a:gs>
              <a:gs pos="94000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824766" y="3889904"/>
            <a:ext cx="435717" cy="403069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2">
              <a:alpha val="5000"/>
            </a:schemeClr>
          </a:solidFill>
          <a:ln w="3175" cap="flat">
            <a:solidFill>
              <a:schemeClr val="accent1">
                <a:alpha val="3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488643" y="1654610"/>
            <a:ext cx="771886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011679" y="1981992"/>
            <a:ext cx="4181857" cy="8332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0">
                      <a:srgbClr val="46A5F8">
                        <a:alpha val="100000"/>
                      </a:srgbClr>
                    </a:gs>
                    <a:gs pos="51000">
                      <a:srgbClr val="2595F7">
                        <a:alpha val="100000"/>
                      </a:srgbClr>
                    </a:gs>
                    <a:gs pos="89000">
                      <a:srgbClr val="0A88F6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项目背景与目标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786456" y="1654610"/>
            <a:ext cx="771886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309492" y="1981992"/>
            <a:ext cx="4181857" cy="8332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0">
                      <a:srgbClr val="46A5F8">
                        <a:alpha val="100000"/>
                      </a:srgbClr>
                    </a:gs>
                    <a:gs pos="51000">
                      <a:srgbClr val="2595F7">
                        <a:alpha val="100000"/>
                      </a:srgbClr>
                    </a:gs>
                    <a:gs pos="89000">
                      <a:srgbClr val="0A88F6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系统功能模块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488643" y="3158201"/>
            <a:ext cx="771886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011679" y="3485583"/>
            <a:ext cx="4181857" cy="8332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0">
                      <a:srgbClr val="46A5F8">
                        <a:alpha val="100000"/>
                      </a:srgbClr>
                    </a:gs>
                    <a:gs pos="51000">
                      <a:srgbClr val="2595F7">
                        <a:alpha val="100000"/>
                      </a:srgbClr>
                    </a:gs>
                    <a:gs pos="89000">
                      <a:srgbClr val="0A88F6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核心代码与实现亮点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786456" y="3158201"/>
            <a:ext cx="771886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7309492" y="3485583"/>
            <a:ext cx="4181857" cy="8332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0">
                      <a:srgbClr val="46A5F8">
                        <a:alpha val="100000"/>
                      </a:srgbClr>
                    </a:gs>
                    <a:gs pos="51000">
                      <a:srgbClr val="2595F7">
                        <a:alpha val="100000"/>
                      </a:srgbClr>
                    </a:gs>
                    <a:gs pos="89000">
                      <a:srgbClr val="0A88F6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技术挑战与解决方案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840842" y="769357"/>
            <a:ext cx="5038636" cy="5539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2595F7">
                        <a:alpha val="20000"/>
                      </a:srgbClr>
                    </a:gs>
                    <a:gs pos="94000">
                      <a:srgbClr val="2595F7">
                        <a:alpha val="11000"/>
                      </a:srgbClr>
                    </a:gs>
                  </a:gsLst>
                  <a:lin ang="54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CONTENTS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384702" y="535655"/>
            <a:ext cx="2150989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gradFill>
                  <a:gsLst>
                    <a:gs pos="0">
                      <a:srgbClr val="46A5F8">
                        <a:alpha val="100000"/>
                      </a:srgbClr>
                    </a:gs>
                    <a:gs pos="51000">
                      <a:srgbClr val="2595F7">
                        <a:alpha val="100000"/>
                      </a:srgbClr>
                    </a:gs>
                    <a:gs pos="89000">
                      <a:srgbClr val="0A88F6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目录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1512799" y="4560981"/>
            <a:ext cx="723574" cy="723574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  <a:lumOff val="25000"/>
                </a:schemeClr>
              </a:gs>
              <a:gs pos="94000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5464100" y="5404804"/>
            <a:ext cx="487302" cy="403068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2">
              <a:alpha val="5000"/>
            </a:schemeClr>
          </a:solidFill>
          <a:ln w="3175" cap="flat">
            <a:solidFill>
              <a:schemeClr val="accent1">
                <a:alpha val="3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488643" y="4676547"/>
            <a:ext cx="771886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2011679" y="5003929"/>
            <a:ext cx="4181857" cy="8332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0">
                      <a:srgbClr val="46A5F8">
                        <a:alpha val="100000"/>
                      </a:srgbClr>
                    </a:gs>
                    <a:gs pos="51000">
                      <a:srgbClr val="2595F7">
                        <a:alpha val="100000"/>
                      </a:srgbClr>
                    </a:gs>
                    <a:gs pos="89000">
                      <a:srgbClr val="0A88F6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总结与未来展望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16200000" flipH="1">
            <a:off x="-2375353" y="3018162"/>
            <a:ext cx="6858000" cy="821678"/>
          </a:xfrm>
          <a:custGeom>
            <a:avLst/>
            <a:gdLst>
              <a:gd name="connsiteX0" fmla="*/ 0 w 12191999"/>
              <a:gd name="connsiteY0" fmla="*/ 821678 h 821678"/>
              <a:gd name="connsiteX1" fmla="*/ 0 w 12191999"/>
              <a:gd name="connsiteY1" fmla="*/ 0 h 821678"/>
              <a:gd name="connsiteX2" fmla="*/ 12191999 w 12191999"/>
              <a:gd name="connsiteY2" fmla="*/ 0 h 821678"/>
              <a:gd name="connsiteX3" fmla="*/ 12191999 w 12191999"/>
              <a:gd name="connsiteY3" fmla="*/ 735670 h 821678"/>
              <a:gd name="connsiteX4" fmla="*/ 11881564 w 12191999"/>
              <a:gd name="connsiteY4" fmla="*/ 706933 h 821678"/>
              <a:gd name="connsiteX5" fmla="*/ 1677330 w 12191999"/>
              <a:gd name="connsiteY5" fmla="*/ 559408 h 821678"/>
              <a:gd name="connsiteX6" fmla="*/ 234308 w 12191999"/>
              <a:gd name="connsiteY6" fmla="*/ 797445 h 821678"/>
            </a:gdLst>
            <a:ahLst/>
            <a:cxnLst/>
            <a:rect l="l" t="t" r="r" b="b"/>
            <a:pathLst>
              <a:path w="12191999" h="821678">
                <a:moveTo>
                  <a:pt x="0" y="821678"/>
                </a:moveTo>
                <a:lnTo>
                  <a:pt x="0" y="0"/>
                </a:lnTo>
                <a:lnTo>
                  <a:pt x="12191999" y="0"/>
                </a:lnTo>
                <a:lnTo>
                  <a:pt x="12191999" y="735670"/>
                </a:lnTo>
                <a:lnTo>
                  <a:pt x="11881564" y="706933"/>
                </a:lnTo>
                <a:cubicBezTo>
                  <a:pt x="8480153" y="369472"/>
                  <a:pt x="5078741" y="-171779"/>
                  <a:pt x="1677330" y="559408"/>
                </a:cubicBezTo>
                <a:cubicBezTo>
                  <a:pt x="1196322" y="662808"/>
                  <a:pt x="715315" y="740762"/>
                  <a:pt x="234308" y="797445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sq">
            <a:solidFill>
              <a:schemeClr val="accent1">
                <a:alpha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-2" y="0"/>
            <a:ext cx="1379510" cy="6858001"/>
          </a:xfrm>
          <a:custGeom>
            <a:avLst/>
            <a:gdLst>
              <a:gd name="connsiteX0" fmla="*/ 0 w 1379510"/>
              <a:gd name="connsiteY0" fmla="*/ 0 h 6858001"/>
              <a:gd name="connsiteX1" fmla="*/ 618651 w 1379510"/>
              <a:gd name="connsiteY1" fmla="*/ 0 h 6858001"/>
              <a:gd name="connsiteX2" fmla="*/ 618651 w 1379510"/>
              <a:gd name="connsiteY2" fmla="*/ 1 h 6858001"/>
              <a:gd name="connsiteX3" fmla="*/ 1379510 w 1379510"/>
              <a:gd name="connsiteY3" fmla="*/ 1 h 6858001"/>
              <a:gd name="connsiteX4" fmla="*/ 1355277 w 1379510"/>
              <a:gd name="connsiteY4" fmla="*/ 131799 h 6858001"/>
              <a:gd name="connsiteX5" fmla="*/ 1117240 w 1379510"/>
              <a:gd name="connsiteY5" fmla="*/ 943499 h 6858001"/>
              <a:gd name="connsiteX6" fmla="*/ 1264765 w 1379510"/>
              <a:gd name="connsiteY6" fmla="*/ 6683382 h 6858001"/>
              <a:gd name="connsiteX7" fmla="*/ 1293502 w 1379510"/>
              <a:gd name="connsiteY7" fmla="*/ 6858001 h 6858001"/>
              <a:gd name="connsiteX8" fmla="*/ 557832 w 1379510"/>
              <a:gd name="connsiteY8" fmla="*/ 6858001 h 6858001"/>
              <a:gd name="connsiteX9" fmla="*/ 557832 w 1379510"/>
              <a:gd name="connsiteY9" fmla="*/ 6857999 h 6858001"/>
              <a:gd name="connsiteX10" fmla="*/ 0 w 1379510"/>
              <a:gd name="connsiteY10" fmla="*/ 6857999 h 6858001"/>
            </a:gdLst>
            <a:ahLst/>
            <a:cxnLst/>
            <a:rect l="l" t="t" r="r" b="b"/>
            <a:pathLst>
              <a:path w="1379510" h="6858001">
                <a:moveTo>
                  <a:pt x="0" y="0"/>
                </a:moveTo>
                <a:lnTo>
                  <a:pt x="618651" y="0"/>
                </a:lnTo>
                <a:lnTo>
                  <a:pt x="618651" y="1"/>
                </a:lnTo>
                <a:lnTo>
                  <a:pt x="1379510" y="1"/>
                </a:lnTo>
                <a:lnTo>
                  <a:pt x="1355277" y="131799"/>
                </a:lnTo>
                <a:cubicBezTo>
                  <a:pt x="1298594" y="402366"/>
                  <a:pt x="1220640" y="672932"/>
                  <a:pt x="1117240" y="943499"/>
                </a:cubicBezTo>
                <a:cubicBezTo>
                  <a:pt x="386053" y="2856793"/>
                  <a:pt x="927304" y="4770088"/>
                  <a:pt x="1264765" y="6683382"/>
                </a:cubicBezTo>
                <a:lnTo>
                  <a:pt x="1293502" y="6858001"/>
                </a:lnTo>
                <a:lnTo>
                  <a:pt x="557832" y="6858001"/>
                </a:lnTo>
                <a:lnTo>
                  <a:pt x="557832" y="6857999"/>
                </a:lnTo>
                <a:lnTo>
                  <a:pt x="0" y="685799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86000"/>
                </a:schemeClr>
              </a:gs>
              <a:gs pos="100000">
                <a:schemeClr val="bg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4881625"/>
            <a:ext cx="9669549" cy="1976375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88715" y="1267051"/>
            <a:ext cx="4457082" cy="4457082"/>
          </a:xfrm>
          <a:prstGeom prst="teardrop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1143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6593817" y="-2736223"/>
            <a:ext cx="7550815" cy="7550815"/>
          </a:xfrm>
          <a:prstGeom prst="donut">
            <a:avLst>
              <a:gd name="adj" fmla="val 36202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bg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069498" y="586472"/>
            <a:ext cx="1777185" cy="22068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 l="31906" t="9015" r="9081" b="2465"/>
          <a:stretch>
            <a:fillRect/>
          </a:stretch>
        </p:blipFill>
        <p:spPr>
          <a:xfrm>
            <a:off x="698999" y="1469645"/>
            <a:ext cx="4051894" cy="4051894"/>
          </a:xfrm>
          <a:custGeom>
            <a:avLst/>
            <a:gdLst>
              <a:gd name="connsiteX0" fmla="*/ 2025948 w 4051894"/>
              <a:gd name="connsiteY0" fmla="*/ 0 h 4051894"/>
              <a:gd name="connsiteX1" fmla="*/ 4051894 w 4051894"/>
              <a:gd name="connsiteY1" fmla="*/ 0 h 4051894"/>
              <a:gd name="connsiteX2" fmla="*/ 4051894 w 4051894"/>
              <a:gd name="connsiteY2" fmla="*/ 2025947 h 4051894"/>
              <a:gd name="connsiteX3" fmla="*/ 2025947 w 4051894"/>
              <a:gd name="connsiteY3" fmla="*/ 4051894 h 4051894"/>
              <a:gd name="connsiteX4" fmla="*/ 0 w 4051894"/>
              <a:gd name="connsiteY4" fmla="*/ 2025947 h 4051894"/>
              <a:gd name="connsiteX5" fmla="*/ 1 w 4051894"/>
              <a:gd name="connsiteY5" fmla="*/ 2025947 h 4051894"/>
              <a:gd name="connsiteX6" fmla="*/ 2025948 w 4051894"/>
              <a:gd name="connsiteY6" fmla="*/ 0 h 4051894"/>
            </a:gdLst>
            <a:ahLst/>
            <a:cxnLst/>
            <a:rect l="l" t="t" r="r" b="b"/>
            <a:pathLst>
              <a:path w="4051894" h="4051894">
                <a:moveTo>
                  <a:pt x="2025948" y="0"/>
                </a:moveTo>
                <a:lnTo>
                  <a:pt x="4051894" y="0"/>
                </a:lnTo>
                <a:lnTo>
                  <a:pt x="4051894" y="2025947"/>
                </a:lnTo>
                <a:cubicBezTo>
                  <a:pt x="4051894" y="3144847"/>
                  <a:pt x="3144847" y="4051894"/>
                  <a:pt x="2025947" y="4051894"/>
                </a:cubicBezTo>
                <a:cubicBezTo>
                  <a:pt x="907047" y="4051894"/>
                  <a:pt x="0" y="3144847"/>
                  <a:pt x="0" y="2025947"/>
                </a:cubicBezTo>
                <a:lnTo>
                  <a:pt x="1" y="2025947"/>
                </a:lnTo>
                <a:cubicBezTo>
                  <a:pt x="1" y="907047"/>
                  <a:pt x="907048" y="0"/>
                  <a:pt x="202594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691310" y="1469645"/>
            <a:ext cx="4051893" cy="4051894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665014" y="4858954"/>
            <a:ext cx="1352366" cy="1352366"/>
          </a:xfrm>
          <a:prstGeom prst="teardrop">
            <a:avLst/>
          </a:prstGeom>
          <a:gradFill>
            <a:gsLst>
              <a:gs pos="0">
                <a:schemeClr val="accent2"/>
              </a:gs>
              <a:gs pos="74000">
                <a:schemeClr val="accent2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11461" y="6137600"/>
            <a:ext cx="920234" cy="259502"/>
          </a:xfrm>
          <a:custGeom>
            <a:avLst/>
            <a:gdLst>
              <a:gd name="connsiteX0" fmla="*/ 790483 w 920234"/>
              <a:gd name="connsiteY0" fmla="*/ 0 h 259502"/>
              <a:gd name="connsiteX1" fmla="*/ 920234 w 920234"/>
              <a:gd name="connsiteY1" fmla="*/ 129751 h 259502"/>
              <a:gd name="connsiteX2" fmla="*/ 790483 w 920234"/>
              <a:gd name="connsiteY2" fmla="*/ 259502 h 259502"/>
              <a:gd name="connsiteX3" fmla="*/ 660732 w 920234"/>
              <a:gd name="connsiteY3" fmla="*/ 129751 h 259502"/>
              <a:gd name="connsiteX4" fmla="*/ 790483 w 920234"/>
              <a:gd name="connsiteY4" fmla="*/ 0 h 259502"/>
              <a:gd name="connsiteX5" fmla="*/ 460117 w 920234"/>
              <a:gd name="connsiteY5" fmla="*/ 0 h 259502"/>
              <a:gd name="connsiteX6" fmla="*/ 589868 w 920234"/>
              <a:gd name="connsiteY6" fmla="*/ 129751 h 259502"/>
              <a:gd name="connsiteX7" fmla="*/ 460117 w 920234"/>
              <a:gd name="connsiteY7" fmla="*/ 259502 h 259502"/>
              <a:gd name="connsiteX8" fmla="*/ 330366 w 920234"/>
              <a:gd name="connsiteY8" fmla="*/ 129751 h 259502"/>
              <a:gd name="connsiteX9" fmla="*/ 460117 w 920234"/>
              <a:gd name="connsiteY9" fmla="*/ 0 h 259502"/>
              <a:gd name="connsiteX10" fmla="*/ 129751 w 920234"/>
              <a:gd name="connsiteY10" fmla="*/ 0 h 259502"/>
              <a:gd name="connsiteX11" fmla="*/ 259502 w 920234"/>
              <a:gd name="connsiteY11" fmla="*/ 129751 h 259502"/>
              <a:gd name="connsiteX12" fmla="*/ 129751 w 920234"/>
              <a:gd name="connsiteY12" fmla="*/ 259502 h 259502"/>
              <a:gd name="connsiteX13" fmla="*/ 0 w 920234"/>
              <a:gd name="connsiteY13" fmla="*/ 129751 h 259502"/>
              <a:gd name="connsiteX14" fmla="*/ 129751 w 920234"/>
              <a:gd name="connsiteY14" fmla="*/ 0 h 259502"/>
            </a:gdLst>
            <a:ahLst/>
            <a:cxnLst/>
            <a:rect l="l" t="t" r="r" b="b"/>
            <a:pathLst>
              <a:path w="920234" h="259502">
                <a:moveTo>
                  <a:pt x="790483" y="0"/>
                </a:moveTo>
                <a:cubicBezTo>
                  <a:pt x="862142" y="0"/>
                  <a:pt x="920234" y="58092"/>
                  <a:pt x="920234" y="129751"/>
                </a:cubicBezTo>
                <a:cubicBezTo>
                  <a:pt x="920234" y="201410"/>
                  <a:pt x="862142" y="259502"/>
                  <a:pt x="790483" y="259502"/>
                </a:cubicBezTo>
                <a:cubicBezTo>
                  <a:pt x="718824" y="259502"/>
                  <a:pt x="660732" y="201410"/>
                  <a:pt x="660732" y="129751"/>
                </a:cubicBezTo>
                <a:cubicBezTo>
                  <a:pt x="660732" y="58092"/>
                  <a:pt x="718824" y="0"/>
                  <a:pt x="790483" y="0"/>
                </a:cubicBezTo>
                <a:close/>
                <a:moveTo>
                  <a:pt x="460117" y="0"/>
                </a:moveTo>
                <a:cubicBezTo>
                  <a:pt x="531776" y="0"/>
                  <a:pt x="589868" y="58092"/>
                  <a:pt x="589868" y="129751"/>
                </a:cubicBezTo>
                <a:cubicBezTo>
                  <a:pt x="589868" y="201410"/>
                  <a:pt x="531776" y="259502"/>
                  <a:pt x="460117" y="259502"/>
                </a:cubicBezTo>
                <a:cubicBezTo>
                  <a:pt x="388458" y="259502"/>
                  <a:pt x="330366" y="201410"/>
                  <a:pt x="330366" y="129751"/>
                </a:cubicBezTo>
                <a:cubicBezTo>
                  <a:pt x="330366" y="58092"/>
                  <a:pt x="388458" y="0"/>
                  <a:pt x="460117" y="0"/>
                </a:cubicBezTo>
                <a:close/>
                <a:moveTo>
                  <a:pt x="129751" y="0"/>
                </a:moveTo>
                <a:cubicBezTo>
                  <a:pt x="201410" y="0"/>
                  <a:pt x="259502" y="58092"/>
                  <a:pt x="259502" y="129751"/>
                </a:cubicBezTo>
                <a:cubicBezTo>
                  <a:pt x="259502" y="201410"/>
                  <a:pt x="201410" y="259502"/>
                  <a:pt x="129751" y="259502"/>
                </a:cubicBezTo>
                <a:cubicBezTo>
                  <a:pt x="58092" y="259502"/>
                  <a:pt x="0" y="201410"/>
                  <a:pt x="0" y="129751"/>
                </a:cubicBezTo>
                <a:cubicBezTo>
                  <a:pt x="0" y="58092"/>
                  <a:pt x="58092" y="0"/>
                  <a:pt x="129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236759" y="1495367"/>
            <a:ext cx="2601161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7CBFF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22398" y="1482666"/>
            <a:ext cx="1309974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7CBFF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05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411461" y="1133867"/>
            <a:ext cx="751560" cy="751560"/>
          </a:xfrm>
          <a:prstGeom prst="teardrop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  <a:effectLst>
            <a:outerShdw blurRad="2540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312509" y="4972262"/>
            <a:ext cx="6356144" cy="3489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871CD">
                    <a:alpha val="25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PowerPoint  Design  - - - - - - - - - - - - - - - - - - 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8885" y="2745080"/>
            <a:ext cx="6520995" cy="216251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3B3838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总结与未来展望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40400" y="1028700"/>
            <a:ext cx="2880000" cy="2880000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89011" y="1034360"/>
            <a:ext cx="2582779" cy="258277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4850317"/>
            <a:ext cx="3240000" cy="14589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完成6大核心模块开发，涵盖管理、消费、数据分析功能。
代码符合RESTful规范，具备良好的可维护性。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alphaModFix amt="100000"/>
          </a:blip>
          <a:srcRect l="18723" t="3190" r="22584" b="8761"/>
          <a:stretch>
            <a:fillRect/>
          </a:stretch>
        </p:blipFill>
        <p:spPr>
          <a:xfrm>
            <a:off x="1062871" y="1108220"/>
            <a:ext cx="2435058" cy="2435058"/>
          </a:xfrm>
          <a:custGeom>
            <a:avLst/>
            <a:gdLst/>
            <a:ahLst/>
            <a:cxnLst/>
            <a:rect l="l" t="t" r="r" b="b"/>
            <a:pathLst>
              <a:path w="2435058" h="2435058">
                <a:moveTo>
                  <a:pt x="1217529" y="0"/>
                </a:moveTo>
                <a:cubicBezTo>
                  <a:pt x="1889952" y="0"/>
                  <a:pt x="2435058" y="545106"/>
                  <a:pt x="2435058" y="1217529"/>
                </a:cubicBezTo>
                <a:cubicBezTo>
                  <a:pt x="2435058" y="1889952"/>
                  <a:pt x="1889952" y="2435058"/>
                  <a:pt x="1217529" y="2435058"/>
                </a:cubicBezTo>
                <a:cubicBezTo>
                  <a:pt x="545106" y="2435058"/>
                  <a:pt x="0" y="1889952"/>
                  <a:pt x="0" y="1217529"/>
                </a:cubicBezTo>
                <a:cubicBezTo>
                  <a:pt x="0" y="545106"/>
                  <a:pt x="545106" y="0"/>
                  <a:pt x="12175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2700000">
            <a:off x="2023727" y="3566967"/>
            <a:ext cx="513347" cy="513347"/>
          </a:xfrm>
          <a:prstGeom prst="roundRect">
            <a:avLst>
              <a:gd name="adj" fmla="val 10417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105608" y="3670615"/>
            <a:ext cx="349584" cy="30605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4208311"/>
            <a:ext cx="3240000" cy="648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功能完整性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49650" y="1028700"/>
            <a:ext cx="2880000" cy="2880000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8261" y="1034360"/>
            <a:ext cx="2582779" cy="258277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69650" y="4850317"/>
            <a:ext cx="3240000" cy="14589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文件处理与安全存储设计完善，保障数据安全。
异常处理与跨域支持提升系统健壮性。</a:t>
            </a: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alphaModFix amt="100000"/>
          </a:blip>
          <a:srcRect l="18723" t="3190" r="22584" b="8761"/>
          <a:stretch>
            <a:fillRect/>
          </a:stretch>
        </p:blipFill>
        <p:spPr>
          <a:xfrm>
            <a:off x="4872122" y="1108220"/>
            <a:ext cx="2435058" cy="2435058"/>
          </a:xfrm>
          <a:custGeom>
            <a:avLst/>
            <a:gdLst/>
            <a:ahLst/>
            <a:cxnLst/>
            <a:rect l="l" t="t" r="r" b="b"/>
            <a:pathLst>
              <a:path w="2435058" h="2435058">
                <a:moveTo>
                  <a:pt x="1217529" y="0"/>
                </a:moveTo>
                <a:cubicBezTo>
                  <a:pt x="1889952" y="0"/>
                  <a:pt x="2435058" y="545106"/>
                  <a:pt x="2435058" y="1217529"/>
                </a:cubicBezTo>
                <a:cubicBezTo>
                  <a:pt x="2435058" y="1889952"/>
                  <a:pt x="1889952" y="2435058"/>
                  <a:pt x="1217529" y="2435058"/>
                </a:cubicBezTo>
                <a:cubicBezTo>
                  <a:pt x="545106" y="2435058"/>
                  <a:pt x="0" y="1889952"/>
                  <a:pt x="0" y="1217529"/>
                </a:cubicBezTo>
                <a:cubicBezTo>
                  <a:pt x="0" y="545106"/>
                  <a:pt x="545106" y="0"/>
                  <a:pt x="12175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rot="2700000">
            <a:off x="5832977" y="3566967"/>
            <a:ext cx="513347" cy="513347"/>
          </a:xfrm>
          <a:prstGeom prst="roundRect">
            <a:avLst>
              <a:gd name="adj" fmla="val 10417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914860" y="3665171"/>
            <a:ext cx="349584" cy="31693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69650" y="4208311"/>
            <a:ext cx="3240000" cy="648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技术亮点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58900" y="1028700"/>
            <a:ext cx="2880000" cy="2880000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607511" y="1034360"/>
            <a:ext cx="2582779" cy="258277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278900" y="4850317"/>
            <a:ext cx="3240000" cy="14589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界面友好，操作便捷，提升用户满意度。
功能丰富，满足用户多样化需求。</a:t>
            </a:r>
            <a:endParaRPr kumimoji="1"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>
            <a:alphaModFix amt="100000"/>
          </a:blip>
          <a:srcRect l="18723" t="3190" r="22584" b="8761"/>
          <a:stretch>
            <a:fillRect/>
          </a:stretch>
        </p:blipFill>
        <p:spPr>
          <a:xfrm>
            <a:off x="8681372" y="1108220"/>
            <a:ext cx="2435058" cy="2435058"/>
          </a:xfrm>
          <a:custGeom>
            <a:avLst/>
            <a:gdLst/>
            <a:ahLst/>
            <a:cxnLst/>
            <a:rect l="l" t="t" r="r" b="b"/>
            <a:pathLst>
              <a:path w="2435058" h="2435058">
                <a:moveTo>
                  <a:pt x="1217529" y="0"/>
                </a:moveTo>
                <a:cubicBezTo>
                  <a:pt x="1889952" y="0"/>
                  <a:pt x="2435058" y="545106"/>
                  <a:pt x="2435058" y="1217529"/>
                </a:cubicBezTo>
                <a:cubicBezTo>
                  <a:pt x="2435058" y="1889952"/>
                  <a:pt x="1889952" y="2435058"/>
                  <a:pt x="1217529" y="2435058"/>
                </a:cubicBezTo>
                <a:cubicBezTo>
                  <a:pt x="545106" y="2435058"/>
                  <a:pt x="0" y="1889952"/>
                  <a:pt x="0" y="1217529"/>
                </a:cubicBezTo>
                <a:cubicBezTo>
                  <a:pt x="0" y="545106"/>
                  <a:pt x="545106" y="0"/>
                  <a:pt x="12175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 rot="2700000">
            <a:off x="9642227" y="3566967"/>
            <a:ext cx="513347" cy="513347"/>
          </a:xfrm>
          <a:prstGeom prst="roundRect">
            <a:avLst>
              <a:gd name="adj" fmla="val 10417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724110" y="3665171"/>
            <a:ext cx="349584" cy="31693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278900" y="4208311"/>
            <a:ext cx="3240000" cy="648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用户体验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成果总结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62890" y="11684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80862" y="1746678"/>
            <a:ext cx="180498" cy="112908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7848" y="1282700"/>
            <a:ext cx="5250352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安全性提升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1722823"/>
            <a:ext cx="421420" cy="42142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92638" y="1714871"/>
            <a:ext cx="4720592" cy="16607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增加JWT鉴权、接口权限控制，提升系统安全性。
对敏感数据进行加密传输，防止信息泄露。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4504" y="1740272"/>
            <a:ext cx="293212" cy="3657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86532" y="1746678"/>
            <a:ext cx="180498" cy="112908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266070" y="1722823"/>
            <a:ext cx="421420" cy="42142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98308" y="1714871"/>
            <a:ext cx="4720592" cy="16607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书籍文件迁移至云存储（如阿里云OSS），提升存储能力。
支持多语言文本存储，拓展用户群体。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330174" y="1740272"/>
            <a:ext cx="293212" cy="3657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66070" y="1282700"/>
            <a:ext cx="5252830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扩展性增强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0862" y="4185078"/>
            <a:ext cx="180498" cy="112908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228" y="3721100"/>
            <a:ext cx="5250352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推荐</a:t>
            </a: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优化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4161223"/>
            <a:ext cx="421420" cy="42142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192638" y="4153271"/>
            <a:ext cx="4720592" cy="16607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采用协同过滤与内容挖掘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算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法，实时优化推荐结果，精准匹配你的阅读偏好。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724504" y="4178672"/>
            <a:ext cx="293212" cy="3657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优化方向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-1061167" y="4529296"/>
            <a:ext cx="3371210" cy="3371210"/>
          </a:xfrm>
          <a:prstGeom prst="donut">
            <a:avLst>
              <a:gd name="adj" fmla="val 3828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4600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000000">
            <a:off x="3375508" y="-3002855"/>
            <a:ext cx="6864377" cy="6864377"/>
          </a:xfrm>
          <a:prstGeom prst="donut">
            <a:avLst>
              <a:gd name="adj" fmla="val 36202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49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8636930" y="-1251360"/>
            <a:ext cx="5216512" cy="5216512"/>
          </a:xfrm>
          <a:prstGeom prst="donut">
            <a:avLst>
              <a:gd name="adj" fmla="val 598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6300000">
            <a:off x="3978295" y="2340256"/>
            <a:ext cx="5216512" cy="5216512"/>
          </a:xfrm>
          <a:prstGeom prst="donut">
            <a:avLst>
              <a:gd name="adj" fmla="val 29754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6300000">
            <a:off x="-1429925" y="-1156234"/>
            <a:ext cx="3270403" cy="3270403"/>
          </a:xfrm>
          <a:prstGeom prst="donut">
            <a:avLst>
              <a:gd name="adj" fmla="val 29784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72178" y="1955031"/>
            <a:ext cx="6070854" cy="22688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1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谢谢大家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758757" y="1173112"/>
            <a:ext cx="4745978" cy="4745978"/>
          </a:xfrm>
          <a:prstGeom prst="teardrop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1143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alphaModFix amt="100000"/>
          </a:blip>
          <a:srcRect l="33366" t="26384" r="19384"/>
          <a:stretch>
            <a:fillRect/>
          </a:stretch>
        </p:blipFill>
        <p:spPr>
          <a:xfrm>
            <a:off x="6974483" y="1388838"/>
            <a:ext cx="4314526" cy="4314526"/>
          </a:xfrm>
          <a:prstGeom prst="teardrop">
            <a:avLst/>
          </a:prstGeom>
          <a:noFill/>
          <a:ln w="9525" cap="flat">
            <a:noFill/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1" name="标题 1"/>
          <p:cNvSpPr txBox="1"/>
          <p:nvPr/>
        </p:nvSpPr>
        <p:spPr>
          <a:xfrm rot="5400000">
            <a:off x="9978955" y="6059665"/>
            <a:ext cx="334814" cy="838993"/>
          </a:xfrm>
          <a:custGeom>
            <a:avLst/>
            <a:gdLst>
              <a:gd name="connsiteX0" fmla="*/ 303444 w 334814"/>
              <a:gd name="connsiteY0" fmla="*/ 776254 h 838993"/>
              <a:gd name="connsiteX1" fmla="*/ 315450 w 334814"/>
              <a:gd name="connsiteY1" fmla="*/ 778635 h 838993"/>
              <a:gd name="connsiteX2" fmla="*/ 325603 w 334814"/>
              <a:gd name="connsiteY2" fmla="*/ 785448 h 838993"/>
              <a:gd name="connsiteX3" fmla="*/ 332416 w 334814"/>
              <a:gd name="connsiteY3" fmla="*/ 795602 h 838993"/>
              <a:gd name="connsiteX4" fmla="*/ 334797 w 334814"/>
              <a:gd name="connsiteY4" fmla="*/ 807607 h 838993"/>
              <a:gd name="connsiteX5" fmla="*/ 332416 w 334814"/>
              <a:gd name="connsiteY5" fmla="*/ 819613 h 838993"/>
              <a:gd name="connsiteX6" fmla="*/ 325603 w 334814"/>
              <a:gd name="connsiteY6" fmla="*/ 829799 h 838993"/>
              <a:gd name="connsiteX7" fmla="*/ 315450 w 334814"/>
              <a:gd name="connsiteY7" fmla="*/ 836612 h 838993"/>
              <a:gd name="connsiteX8" fmla="*/ 303444 w 334814"/>
              <a:gd name="connsiteY8" fmla="*/ 838993 h 838993"/>
              <a:gd name="connsiteX9" fmla="*/ 291439 w 334814"/>
              <a:gd name="connsiteY9" fmla="*/ 836612 h 838993"/>
              <a:gd name="connsiteX10" fmla="*/ 281252 w 334814"/>
              <a:gd name="connsiteY10" fmla="*/ 829799 h 838993"/>
              <a:gd name="connsiteX11" fmla="*/ 274439 w 334814"/>
              <a:gd name="connsiteY11" fmla="*/ 819613 h 838993"/>
              <a:gd name="connsiteX12" fmla="*/ 272058 w 334814"/>
              <a:gd name="connsiteY12" fmla="*/ 807607 h 838993"/>
              <a:gd name="connsiteX13" fmla="*/ 274439 w 334814"/>
              <a:gd name="connsiteY13" fmla="*/ 795602 h 838993"/>
              <a:gd name="connsiteX14" fmla="*/ 281252 w 334814"/>
              <a:gd name="connsiteY14" fmla="*/ 785448 h 838993"/>
              <a:gd name="connsiteX15" fmla="*/ 291439 w 334814"/>
              <a:gd name="connsiteY15" fmla="*/ 778635 h 838993"/>
              <a:gd name="connsiteX16" fmla="*/ 303444 w 334814"/>
              <a:gd name="connsiteY16" fmla="*/ 776254 h 838993"/>
              <a:gd name="connsiteX17" fmla="*/ 167680 w 334814"/>
              <a:gd name="connsiteY17" fmla="*/ 776254 h 838993"/>
              <a:gd name="connsiteX18" fmla="*/ 179686 w 334814"/>
              <a:gd name="connsiteY18" fmla="*/ 778635 h 838993"/>
              <a:gd name="connsiteX19" fmla="*/ 189872 w 334814"/>
              <a:gd name="connsiteY19" fmla="*/ 785448 h 838993"/>
              <a:gd name="connsiteX20" fmla="*/ 196652 w 334814"/>
              <a:gd name="connsiteY20" fmla="*/ 795602 h 838993"/>
              <a:gd name="connsiteX21" fmla="*/ 199066 w 334814"/>
              <a:gd name="connsiteY21" fmla="*/ 807607 h 838993"/>
              <a:gd name="connsiteX22" fmla="*/ 196652 w 334814"/>
              <a:gd name="connsiteY22" fmla="*/ 819613 h 838993"/>
              <a:gd name="connsiteX23" fmla="*/ 189872 w 334814"/>
              <a:gd name="connsiteY23" fmla="*/ 829799 h 838993"/>
              <a:gd name="connsiteX24" fmla="*/ 179686 w 334814"/>
              <a:gd name="connsiteY24" fmla="*/ 836612 h 838993"/>
              <a:gd name="connsiteX25" fmla="*/ 167680 w 334814"/>
              <a:gd name="connsiteY25" fmla="*/ 838993 h 838993"/>
              <a:gd name="connsiteX26" fmla="*/ 155675 w 334814"/>
              <a:gd name="connsiteY26" fmla="*/ 836612 h 838993"/>
              <a:gd name="connsiteX27" fmla="*/ 145521 w 334814"/>
              <a:gd name="connsiteY27" fmla="*/ 829799 h 838993"/>
              <a:gd name="connsiteX28" fmla="*/ 138708 w 334814"/>
              <a:gd name="connsiteY28" fmla="*/ 819613 h 838993"/>
              <a:gd name="connsiteX29" fmla="*/ 136327 w 334814"/>
              <a:gd name="connsiteY29" fmla="*/ 807607 h 838993"/>
              <a:gd name="connsiteX30" fmla="*/ 138708 w 334814"/>
              <a:gd name="connsiteY30" fmla="*/ 795602 h 838993"/>
              <a:gd name="connsiteX31" fmla="*/ 145521 w 334814"/>
              <a:gd name="connsiteY31" fmla="*/ 785448 h 838993"/>
              <a:gd name="connsiteX32" fmla="*/ 155675 w 334814"/>
              <a:gd name="connsiteY32" fmla="*/ 778635 h 838993"/>
              <a:gd name="connsiteX33" fmla="*/ 167680 w 334814"/>
              <a:gd name="connsiteY33" fmla="*/ 776254 h 838993"/>
              <a:gd name="connsiteX34" fmla="*/ 31386 w 334814"/>
              <a:gd name="connsiteY34" fmla="*/ 776254 h 838993"/>
              <a:gd name="connsiteX35" fmla="*/ 43392 w 334814"/>
              <a:gd name="connsiteY35" fmla="*/ 778635 h 838993"/>
              <a:gd name="connsiteX36" fmla="*/ 53545 w 334814"/>
              <a:gd name="connsiteY36" fmla="*/ 785448 h 838993"/>
              <a:gd name="connsiteX37" fmla="*/ 60358 w 334814"/>
              <a:gd name="connsiteY37" fmla="*/ 795602 h 838993"/>
              <a:gd name="connsiteX38" fmla="*/ 62739 w 334814"/>
              <a:gd name="connsiteY38" fmla="*/ 807607 h 838993"/>
              <a:gd name="connsiteX39" fmla="*/ 60358 w 334814"/>
              <a:gd name="connsiteY39" fmla="*/ 819613 h 838993"/>
              <a:gd name="connsiteX40" fmla="*/ 53545 w 334814"/>
              <a:gd name="connsiteY40" fmla="*/ 829799 h 838993"/>
              <a:gd name="connsiteX41" fmla="*/ 43392 w 334814"/>
              <a:gd name="connsiteY41" fmla="*/ 836612 h 838993"/>
              <a:gd name="connsiteX42" fmla="*/ 31386 w 334814"/>
              <a:gd name="connsiteY42" fmla="*/ 838993 h 838993"/>
              <a:gd name="connsiteX43" fmla="*/ 19381 w 334814"/>
              <a:gd name="connsiteY43" fmla="*/ 836612 h 838993"/>
              <a:gd name="connsiteX44" fmla="*/ 9194 w 334814"/>
              <a:gd name="connsiteY44" fmla="*/ 829799 h 838993"/>
              <a:gd name="connsiteX45" fmla="*/ 2381 w 334814"/>
              <a:gd name="connsiteY45" fmla="*/ 819613 h 838993"/>
              <a:gd name="connsiteX46" fmla="*/ 0 w 334814"/>
              <a:gd name="connsiteY46" fmla="*/ 807607 h 838993"/>
              <a:gd name="connsiteX47" fmla="*/ 2381 w 334814"/>
              <a:gd name="connsiteY47" fmla="*/ 795602 h 838993"/>
              <a:gd name="connsiteX48" fmla="*/ 9194 w 334814"/>
              <a:gd name="connsiteY48" fmla="*/ 785448 h 838993"/>
              <a:gd name="connsiteX49" fmla="*/ 19381 w 334814"/>
              <a:gd name="connsiteY49" fmla="*/ 778635 h 838993"/>
              <a:gd name="connsiteX50" fmla="*/ 31386 w 334814"/>
              <a:gd name="connsiteY50" fmla="*/ 776254 h 838993"/>
              <a:gd name="connsiteX51" fmla="*/ 303444 w 334814"/>
              <a:gd name="connsiteY51" fmla="*/ 646774 h 838993"/>
              <a:gd name="connsiteX52" fmla="*/ 315450 w 334814"/>
              <a:gd name="connsiteY52" fmla="*/ 649155 h 838993"/>
              <a:gd name="connsiteX53" fmla="*/ 325603 w 334814"/>
              <a:gd name="connsiteY53" fmla="*/ 655968 h 838993"/>
              <a:gd name="connsiteX54" fmla="*/ 332416 w 334814"/>
              <a:gd name="connsiteY54" fmla="*/ 666155 h 838993"/>
              <a:gd name="connsiteX55" fmla="*/ 334797 w 334814"/>
              <a:gd name="connsiteY55" fmla="*/ 678160 h 838993"/>
              <a:gd name="connsiteX56" fmla="*/ 332416 w 334814"/>
              <a:gd name="connsiteY56" fmla="*/ 690166 h 838993"/>
              <a:gd name="connsiteX57" fmla="*/ 325603 w 334814"/>
              <a:gd name="connsiteY57" fmla="*/ 700319 h 838993"/>
              <a:gd name="connsiteX58" fmla="*/ 315450 w 334814"/>
              <a:gd name="connsiteY58" fmla="*/ 707132 h 838993"/>
              <a:gd name="connsiteX59" fmla="*/ 303444 w 334814"/>
              <a:gd name="connsiteY59" fmla="*/ 709513 h 838993"/>
              <a:gd name="connsiteX60" fmla="*/ 291439 w 334814"/>
              <a:gd name="connsiteY60" fmla="*/ 707132 h 838993"/>
              <a:gd name="connsiteX61" fmla="*/ 281252 w 334814"/>
              <a:gd name="connsiteY61" fmla="*/ 700319 h 838993"/>
              <a:gd name="connsiteX62" fmla="*/ 274439 w 334814"/>
              <a:gd name="connsiteY62" fmla="*/ 690166 h 838993"/>
              <a:gd name="connsiteX63" fmla="*/ 272058 w 334814"/>
              <a:gd name="connsiteY63" fmla="*/ 678160 h 838993"/>
              <a:gd name="connsiteX64" fmla="*/ 274439 w 334814"/>
              <a:gd name="connsiteY64" fmla="*/ 666155 h 838993"/>
              <a:gd name="connsiteX65" fmla="*/ 281252 w 334814"/>
              <a:gd name="connsiteY65" fmla="*/ 655968 h 838993"/>
              <a:gd name="connsiteX66" fmla="*/ 291439 w 334814"/>
              <a:gd name="connsiteY66" fmla="*/ 649155 h 838993"/>
              <a:gd name="connsiteX67" fmla="*/ 303444 w 334814"/>
              <a:gd name="connsiteY67" fmla="*/ 646774 h 838993"/>
              <a:gd name="connsiteX68" fmla="*/ 167680 w 334814"/>
              <a:gd name="connsiteY68" fmla="*/ 646774 h 838993"/>
              <a:gd name="connsiteX69" fmla="*/ 179686 w 334814"/>
              <a:gd name="connsiteY69" fmla="*/ 649155 h 838993"/>
              <a:gd name="connsiteX70" fmla="*/ 189872 w 334814"/>
              <a:gd name="connsiteY70" fmla="*/ 655968 h 838993"/>
              <a:gd name="connsiteX71" fmla="*/ 196652 w 334814"/>
              <a:gd name="connsiteY71" fmla="*/ 666155 h 838993"/>
              <a:gd name="connsiteX72" fmla="*/ 199066 w 334814"/>
              <a:gd name="connsiteY72" fmla="*/ 678160 h 838993"/>
              <a:gd name="connsiteX73" fmla="*/ 196652 w 334814"/>
              <a:gd name="connsiteY73" fmla="*/ 690166 h 838993"/>
              <a:gd name="connsiteX74" fmla="*/ 189872 w 334814"/>
              <a:gd name="connsiteY74" fmla="*/ 700319 h 838993"/>
              <a:gd name="connsiteX75" fmla="*/ 179686 w 334814"/>
              <a:gd name="connsiteY75" fmla="*/ 707132 h 838993"/>
              <a:gd name="connsiteX76" fmla="*/ 167680 w 334814"/>
              <a:gd name="connsiteY76" fmla="*/ 709513 h 838993"/>
              <a:gd name="connsiteX77" fmla="*/ 155675 w 334814"/>
              <a:gd name="connsiteY77" fmla="*/ 707132 h 838993"/>
              <a:gd name="connsiteX78" fmla="*/ 145521 w 334814"/>
              <a:gd name="connsiteY78" fmla="*/ 700319 h 838993"/>
              <a:gd name="connsiteX79" fmla="*/ 138708 w 334814"/>
              <a:gd name="connsiteY79" fmla="*/ 690166 h 838993"/>
              <a:gd name="connsiteX80" fmla="*/ 136327 w 334814"/>
              <a:gd name="connsiteY80" fmla="*/ 678160 h 838993"/>
              <a:gd name="connsiteX81" fmla="*/ 138708 w 334814"/>
              <a:gd name="connsiteY81" fmla="*/ 666155 h 838993"/>
              <a:gd name="connsiteX82" fmla="*/ 145521 w 334814"/>
              <a:gd name="connsiteY82" fmla="*/ 655968 h 838993"/>
              <a:gd name="connsiteX83" fmla="*/ 155675 w 334814"/>
              <a:gd name="connsiteY83" fmla="*/ 649155 h 838993"/>
              <a:gd name="connsiteX84" fmla="*/ 167680 w 334814"/>
              <a:gd name="connsiteY84" fmla="*/ 646774 h 838993"/>
              <a:gd name="connsiteX85" fmla="*/ 31386 w 334814"/>
              <a:gd name="connsiteY85" fmla="*/ 646774 h 838993"/>
              <a:gd name="connsiteX86" fmla="*/ 43392 w 334814"/>
              <a:gd name="connsiteY86" fmla="*/ 649155 h 838993"/>
              <a:gd name="connsiteX87" fmla="*/ 53545 w 334814"/>
              <a:gd name="connsiteY87" fmla="*/ 655968 h 838993"/>
              <a:gd name="connsiteX88" fmla="*/ 60358 w 334814"/>
              <a:gd name="connsiteY88" fmla="*/ 666155 h 838993"/>
              <a:gd name="connsiteX89" fmla="*/ 62739 w 334814"/>
              <a:gd name="connsiteY89" fmla="*/ 678160 h 838993"/>
              <a:gd name="connsiteX90" fmla="*/ 60358 w 334814"/>
              <a:gd name="connsiteY90" fmla="*/ 690166 h 838993"/>
              <a:gd name="connsiteX91" fmla="*/ 53545 w 334814"/>
              <a:gd name="connsiteY91" fmla="*/ 700319 h 838993"/>
              <a:gd name="connsiteX92" fmla="*/ 43392 w 334814"/>
              <a:gd name="connsiteY92" fmla="*/ 707132 h 838993"/>
              <a:gd name="connsiteX93" fmla="*/ 31386 w 334814"/>
              <a:gd name="connsiteY93" fmla="*/ 709513 h 838993"/>
              <a:gd name="connsiteX94" fmla="*/ 19381 w 334814"/>
              <a:gd name="connsiteY94" fmla="*/ 707132 h 838993"/>
              <a:gd name="connsiteX95" fmla="*/ 9194 w 334814"/>
              <a:gd name="connsiteY95" fmla="*/ 700319 h 838993"/>
              <a:gd name="connsiteX96" fmla="*/ 2381 w 334814"/>
              <a:gd name="connsiteY96" fmla="*/ 690166 h 838993"/>
              <a:gd name="connsiteX97" fmla="*/ 0 w 334814"/>
              <a:gd name="connsiteY97" fmla="*/ 678160 h 838993"/>
              <a:gd name="connsiteX98" fmla="*/ 2381 w 334814"/>
              <a:gd name="connsiteY98" fmla="*/ 666155 h 838993"/>
              <a:gd name="connsiteX99" fmla="*/ 9194 w 334814"/>
              <a:gd name="connsiteY99" fmla="*/ 655968 h 838993"/>
              <a:gd name="connsiteX100" fmla="*/ 19381 w 334814"/>
              <a:gd name="connsiteY100" fmla="*/ 649155 h 838993"/>
              <a:gd name="connsiteX101" fmla="*/ 31386 w 334814"/>
              <a:gd name="connsiteY101" fmla="*/ 646774 h 838993"/>
              <a:gd name="connsiteX102" fmla="*/ 303444 w 334814"/>
              <a:gd name="connsiteY102" fmla="*/ 517888 h 838993"/>
              <a:gd name="connsiteX103" fmla="*/ 315450 w 334814"/>
              <a:gd name="connsiteY103" fmla="*/ 520269 h 838993"/>
              <a:gd name="connsiteX104" fmla="*/ 325603 w 334814"/>
              <a:gd name="connsiteY104" fmla="*/ 527049 h 838993"/>
              <a:gd name="connsiteX105" fmla="*/ 332416 w 334814"/>
              <a:gd name="connsiteY105" fmla="*/ 537236 h 838993"/>
              <a:gd name="connsiteX106" fmla="*/ 334797 w 334814"/>
              <a:gd name="connsiteY106" fmla="*/ 549241 h 838993"/>
              <a:gd name="connsiteX107" fmla="*/ 332416 w 334814"/>
              <a:gd name="connsiteY107" fmla="*/ 561247 h 838993"/>
              <a:gd name="connsiteX108" fmla="*/ 325603 w 334814"/>
              <a:gd name="connsiteY108" fmla="*/ 571433 h 838993"/>
              <a:gd name="connsiteX109" fmla="*/ 315450 w 334814"/>
              <a:gd name="connsiteY109" fmla="*/ 578213 h 838993"/>
              <a:gd name="connsiteX110" fmla="*/ 303444 w 334814"/>
              <a:gd name="connsiteY110" fmla="*/ 580627 h 838993"/>
              <a:gd name="connsiteX111" fmla="*/ 291439 w 334814"/>
              <a:gd name="connsiteY111" fmla="*/ 578213 h 838993"/>
              <a:gd name="connsiteX112" fmla="*/ 281252 w 334814"/>
              <a:gd name="connsiteY112" fmla="*/ 571433 h 838993"/>
              <a:gd name="connsiteX113" fmla="*/ 274439 w 334814"/>
              <a:gd name="connsiteY113" fmla="*/ 561247 h 838993"/>
              <a:gd name="connsiteX114" fmla="*/ 272058 w 334814"/>
              <a:gd name="connsiteY114" fmla="*/ 549241 h 838993"/>
              <a:gd name="connsiteX115" fmla="*/ 274439 w 334814"/>
              <a:gd name="connsiteY115" fmla="*/ 537236 h 838993"/>
              <a:gd name="connsiteX116" fmla="*/ 281252 w 334814"/>
              <a:gd name="connsiteY116" fmla="*/ 527049 h 838993"/>
              <a:gd name="connsiteX117" fmla="*/ 291439 w 334814"/>
              <a:gd name="connsiteY117" fmla="*/ 520269 h 838993"/>
              <a:gd name="connsiteX118" fmla="*/ 303444 w 334814"/>
              <a:gd name="connsiteY118" fmla="*/ 517888 h 838993"/>
              <a:gd name="connsiteX119" fmla="*/ 167680 w 334814"/>
              <a:gd name="connsiteY119" fmla="*/ 517888 h 838993"/>
              <a:gd name="connsiteX120" fmla="*/ 179686 w 334814"/>
              <a:gd name="connsiteY120" fmla="*/ 520269 h 838993"/>
              <a:gd name="connsiteX121" fmla="*/ 189872 w 334814"/>
              <a:gd name="connsiteY121" fmla="*/ 527049 h 838993"/>
              <a:gd name="connsiteX122" fmla="*/ 196652 w 334814"/>
              <a:gd name="connsiteY122" fmla="*/ 537236 h 838993"/>
              <a:gd name="connsiteX123" fmla="*/ 199066 w 334814"/>
              <a:gd name="connsiteY123" fmla="*/ 549241 h 838993"/>
              <a:gd name="connsiteX124" fmla="*/ 196652 w 334814"/>
              <a:gd name="connsiteY124" fmla="*/ 561247 h 838993"/>
              <a:gd name="connsiteX125" fmla="*/ 189872 w 334814"/>
              <a:gd name="connsiteY125" fmla="*/ 571433 h 838993"/>
              <a:gd name="connsiteX126" fmla="*/ 179686 w 334814"/>
              <a:gd name="connsiteY126" fmla="*/ 578213 h 838993"/>
              <a:gd name="connsiteX127" fmla="*/ 167680 w 334814"/>
              <a:gd name="connsiteY127" fmla="*/ 580627 h 838993"/>
              <a:gd name="connsiteX128" fmla="*/ 155675 w 334814"/>
              <a:gd name="connsiteY128" fmla="*/ 578213 h 838993"/>
              <a:gd name="connsiteX129" fmla="*/ 145521 w 334814"/>
              <a:gd name="connsiteY129" fmla="*/ 571433 h 838993"/>
              <a:gd name="connsiteX130" fmla="*/ 138708 w 334814"/>
              <a:gd name="connsiteY130" fmla="*/ 561247 h 838993"/>
              <a:gd name="connsiteX131" fmla="*/ 136327 w 334814"/>
              <a:gd name="connsiteY131" fmla="*/ 549241 h 838993"/>
              <a:gd name="connsiteX132" fmla="*/ 138708 w 334814"/>
              <a:gd name="connsiteY132" fmla="*/ 537236 h 838993"/>
              <a:gd name="connsiteX133" fmla="*/ 145521 w 334814"/>
              <a:gd name="connsiteY133" fmla="*/ 527049 h 838993"/>
              <a:gd name="connsiteX134" fmla="*/ 155675 w 334814"/>
              <a:gd name="connsiteY134" fmla="*/ 520269 h 838993"/>
              <a:gd name="connsiteX135" fmla="*/ 167680 w 334814"/>
              <a:gd name="connsiteY135" fmla="*/ 517888 h 838993"/>
              <a:gd name="connsiteX136" fmla="*/ 31386 w 334814"/>
              <a:gd name="connsiteY136" fmla="*/ 517888 h 838993"/>
              <a:gd name="connsiteX137" fmla="*/ 43392 w 334814"/>
              <a:gd name="connsiteY137" fmla="*/ 520269 h 838993"/>
              <a:gd name="connsiteX138" fmla="*/ 53545 w 334814"/>
              <a:gd name="connsiteY138" fmla="*/ 527049 h 838993"/>
              <a:gd name="connsiteX139" fmla="*/ 60358 w 334814"/>
              <a:gd name="connsiteY139" fmla="*/ 537236 h 838993"/>
              <a:gd name="connsiteX140" fmla="*/ 62739 w 334814"/>
              <a:gd name="connsiteY140" fmla="*/ 549241 h 838993"/>
              <a:gd name="connsiteX141" fmla="*/ 60358 w 334814"/>
              <a:gd name="connsiteY141" fmla="*/ 561247 h 838993"/>
              <a:gd name="connsiteX142" fmla="*/ 53545 w 334814"/>
              <a:gd name="connsiteY142" fmla="*/ 571433 h 838993"/>
              <a:gd name="connsiteX143" fmla="*/ 43392 w 334814"/>
              <a:gd name="connsiteY143" fmla="*/ 578213 h 838993"/>
              <a:gd name="connsiteX144" fmla="*/ 31386 w 334814"/>
              <a:gd name="connsiteY144" fmla="*/ 580627 h 838993"/>
              <a:gd name="connsiteX145" fmla="*/ 19381 w 334814"/>
              <a:gd name="connsiteY145" fmla="*/ 578213 h 838993"/>
              <a:gd name="connsiteX146" fmla="*/ 9194 w 334814"/>
              <a:gd name="connsiteY146" fmla="*/ 571433 h 838993"/>
              <a:gd name="connsiteX147" fmla="*/ 2381 w 334814"/>
              <a:gd name="connsiteY147" fmla="*/ 561247 h 838993"/>
              <a:gd name="connsiteX148" fmla="*/ 0 w 334814"/>
              <a:gd name="connsiteY148" fmla="*/ 549241 h 838993"/>
              <a:gd name="connsiteX149" fmla="*/ 2381 w 334814"/>
              <a:gd name="connsiteY149" fmla="*/ 537236 h 838993"/>
              <a:gd name="connsiteX150" fmla="*/ 9194 w 334814"/>
              <a:gd name="connsiteY150" fmla="*/ 527049 h 838993"/>
              <a:gd name="connsiteX151" fmla="*/ 19381 w 334814"/>
              <a:gd name="connsiteY151" fmla="*/ 520269 h 838993"/>
              <a:gd name="connsiteX152" fmla="*/ 31386 w 334814"/>
              <a:gd name="connsiteY152" fmla="*/ 517888 h 838993"/>
              <a:gd name="connsiteX153" fmla="*/ 303444 w 334814"/>
              <a:gd name="connsiteY153" fmla="*/ 388408 h 838993"/>
              <a:gd name="connsiteX154" fmla="*/ 315450 w 334814"/>
              <a:gd name="connsiteY154" fmla="*/ 390789 h 838993"/>
              <a:gd name="connsiteX155" fmla="*/ 325603 w 334814"/>
              <a:gd name="connsiteY155" fmla="*/ 397602 h 838993"/>
              <a:gd name="connsiteX156" fmla="*/ 332416 w 334814"/>
              <a:gd name="connsiteY156" fmla="*/ 407756 h 838993"/>
              <a:gd name="connsiteX157" fmla="*/ 334797 w 334814"/>
              <a:gd name="connsiteY157" fmla="*/ 419761 h 838993"/>
              <a:gd name="connsiteX158" fmla="*/ 332416 w 334814"/>
              <a:gd name="connsiteY158" fmla="*/ 431767 h 838993"/>
              <a:gd name="connsiteX159" fmla="*/ 325603 w 334814"/>
              <a:gd name="connsiteY159" fmla="*/ 441953 h 838993"/>
              <a:gd name="connsiteX160" fmla="*/ 315450 w 334814"/>
              <a:gd name="connsiteY160" fmla="*/ 448766 h 838993"/>
              <a:gd name="connsiteX161" fmla="*/ 303444 w 334814"/>
              <a:gd name="connsiteY161" fmla="*/ 451147 h 838993"/>
              <a:gd name="connsiteX162" fmla="*/ 291439 w 334814"/>
              <a:gd name="connsiteY162" fmla="*/ 448766 h 838993"/>
              <a:gd name="connsiteX163" fmla="*/ 281252 w 334814"/>
              <a:gd name="connsiteY163" fmla="*/ 441953 h 838993"/>
              <a:gd name="connsiteX164" fmla="*/ 274439 w 334814"/>
              <a:gd name="connsiteY164" fmla="*/ 431767 h 838993"/>
              <a:gd name="connsiteX165" fmla="*/ 272058 w 334814"/>
              <a:gd name="connsiteY165" fmla="*/ 419761 h 838993"/>
              <a:gd name="connsiteX166" fmla="*/ 274439 w 334814"/>
              <a:gd name="connsiteY166" fmla="*/ 407756 h 838993"/>
              <a:gd name="connsiteX167" fmla="*/ 281252 w 334814"/>
              <a:gd name="connsiteY167" fmla="*/ 397602 h 838993"/>
              <a:gd name="connsiteX168" fmla="*/ 291439 w 334814"/>
              <a:gd name="connsiteY168" fmla="*/ 390789 h 838993"/>
              <a:gd name="connsiteX169" fmla="*/ 303444 w 334814"/>
              <a:gd name="connsiteY169" fmla="*/ 388408 h 838993"/>
              <a:gd name="connsiteX170" fmla="*/ 167680 w 334814"/>
              <a:gd name="connsiteY170" fmla="*/ 388408 h 838993"/>
              <a:gd name="connsiteX171" fmla="*/ 179686 w 334814"/>
              <a:gd name="connsiteY171" fmla="*/ 390789 h 838993"/>
              <a:gd name="connsiteX172" fmla="*/ 189872 w 334814"/>
              <a:gd name="connsiteY172" fmla="*/ 397602 h 838993"/>
              <a:gd name="connsiteX173" fmla="*/ 196652 w 334814"/>
              <a:gd name="connsiteY173" fmla="*/ 407756 h 838993"/>
              <a:gd name="connsiteX174" fmla="*/ 199066 w 334814"/>
              <a:gd name="connsiteY174" fmla="*/ 419761 h 838993"/>
              <a:gd name="connsiteX175" fmla="*/ 196652 w 334814"/>
              <a:gd name="connsiteY175" fmla="*/ 431767 h 838993"/>
              <a:gd name="connsiteX176" fmla="*/ 189872 w 334814"/>
              <a:gd name="connsiteY176" fmla="*/ 441953 h 838993"/>
              <a:gd name="connsiteX177" fmla="*/ 179686 w 334814"/>
              <a:gd name="connsiteY177" fmla="*/ 448766 h 838993"/>
              <a:gd name="connsiteX178" fmla="*/ 167680 w 334814"/>
              <a:gd name="connsiteY178" fmla="*/ 451147 h 838993"/>
              <a:gd name="connsiteX179" fmla="*/ 155675 w 334814"/>
              <a:gd name="connsiteY179" fmla="*/ 448766 h 838993"/>
              <a:gd name="connsiteX180" fmla="*/ 145521 w 334814"/>
              <a:gd name="connsiteY180" fmla="*/ 441953 h 838993"/>
              <a:gd name="connsiteX181" fmla="*/ 138708 w 334814"/>
              <a:gd name="connsiteY181" fmla="*/ 431767 h 838993"/>
              <a:gd name="connsiteX182" fmla="*/ 136327 w 334814"/>
              <a:gd name="connsiteY182" fmla="*/ 419761 h 838993"/>
              <a:gd name="connsiteX183" fmla="*/ 138708 w 334814"/>
              <a:gd name="connsiteY183" fmla="*/ 407756 h 838993"/>
              <a:gd name="connsiteX184" fmla="*/ 145521 w 334814"/>
              <a:gd name="connsiteY184" fmla="*/ 397602 h 838993"/>
              <a:gd name="connsiteX185" fmla="*/ 155675 w 334814"/>
              <a:gd name="connsiteY185" fmla="*/ 390789 h 838993"/>
              <a:gd name="connsiteX186" fmla="*/ 167680 w 334814"/>
              <a:gd name="connsiteY186" fmla="*/ 388408 h 838993"/>
              <a:gd name="connsiteX187" fmla="*/ 31386 w 334814"/>
              <a:gd name="connsiteY187" fmla="*/ 388408 h 838993"/>
              <a:gd name="connsiteX188" fmla="*/ 43392 w 334814"/>
              <a:gd name="connsiteY188" fmla="*/ 390789 h 838993"/>
              <a:gd name="connsiteX189" fmla="*/ 53545 w 334814"/>
              <a:gd name="connsiteY189" fmla="*/ 397602 h 838993"/>
              <a:gd name="connsiteX190" fmla="*/ 60358 w 334814"/>
              <a:gd name="connsiteY190" fmla="*/ 407756 h 838993"/>
              <a:gd name="connsiteX191" fmla="*/ 62739 w 334814"/>
              <a:gd name="connsiteY191" fmla="*/ 419761 h 838993"/>
              <a:gd name="connsiteX192" fmla="*/ 60358 w 334814"/>
              <a:gd name="connsiteY192" fmla="*/ 431767 h 838993"/>
              <a:gd name="connsiteX193" fmla="*/ 53545 w 334814"/>
              <a:gd name="connsiteY193" fmla="*/ 441953 h 838993"/>
              <a:gd name="connsiteX194" fmla="*/ 43392 w 334814"/>
              <a:gd name="connsiteY194" fmla="*/ 448766 h 838993"/>
              <a:gd name="connsiteX195" fmla="*/ 31386 w 334814"/>
              <a:gd name="connsiteY195" fmla="*/ 451147 h 838993"/>
              <a:gd name="connsiteX196" fmla="*/ 19381 w 334814"/>
              <a:gd name="connsiteY196" fmla="*/ 448766 h 838993"/>
              <a:gd name="connsiteX197" fmla="*/ 9194 w 334814"/>
              <a:gd name="connsiteY197" fmla="*/ 441953 h 838993"/>
              <a:gd name="connsiteX198" fmla="*/ 2381 w 334814"/>
              <a:gd name="connsiteY198" fmla="*/ 431767 h 838993"/>
              <a:gd name="connsiteX199" fmla="*/ 0 w 334814"/>
              <a:gd name="connsiteY199" fmla="*/ 419761 h 838993"/>
              <a:gd name="connsiteX200" fmla="*/ 2381 w 334814"/>
              <a:gd name="connsiteY200" fmla="*/ 407756 h 838993"/>
              <a:gd name="connsiteX201" fmla="*/ 9194 w 334814"/>
              <a:gd name="connsiteY201" fmla="*/ 397602 h 838993"/>
              <a:gd name="connsiteX202" fmla="*/ 19381 w 334814"/>
              <a:gd name="connsiteY202" fmla="*/ 390789 h 838993"/>
              <a:gd name="connsiteX203" fmla="*/ 31386 w 334814"/>
              <a:gd name="connsiteY203" fmla="*/ 388408 h 838993"/>
              <a:gd name="connsiteX204" fmla="*/ 164406 w 334814"/>
              <a:gd name="connsiteY204" fmla="*/ 259358 h 838993"/>
              <a:gd name="connsiteX205" fmla="*/ 176576 w 334814"/>
              <a:gd name="connsiteY205" fmla="*/ 260548 h 838993"/>
              <a:gd name="connsiteX206" fmla="*/ 187391 w 334814"/>
              <a:gd name="connsiteY206" fmla="*/ 266303 h 838993"/>
              <a:gd name="connsiteX207" fmla="*/ 195163 w 334814"/>
              <a:gd name="connsiteY207" fmla="*/ 275762 h 838993"/>
              <a:gd name="connsiteX208" fmla="*/ 198702 w 334814"/>
              <a:gd name="connsiteY208" fmla="*/ 287470 h 838993"/>
              <a:gd name="connsiteX209" fmla="*/ 197512 w 334814"/>
              <a:gd name="connsiteY209" fmla="*/ 299640 h 838993"/>
              <a:gd name="connsiteX210" fmla="*/ 191757 w 334814"/>
              <a:gd name="connsiteY210" fmla="*/ 310455 h 838993"/>
              <a:gd name="connsiteX211" fmla="*/ 182298 w 334814"/>
              <a:gd name="connsiteY211" fmla="*/ 318227 h 838993"/>
              <a:gd name="connsiteX212" fmla="*/ 170590 w 334814"/>
              <a:gd name="connsiteY212" fmla="*/ 321766 h 838993"/>
              <a:gd name="connsiteX213" fmla="*/ 158419 w 334814"/>
              <a:gd name="connsiteY213" fmla="*/ 320576 h 838993"/>
              <a:gd name="connsiteX214" fmla="*/ 147605 w 334814"/>
              <a:gd name="connsiteY214" fmla="*/ 314821 h 838993"/>
              <a:gd name="connsiteX215" fmla="*/ 139832 w 334814"/>
              <a:gd name="connsiteY215" fmla="*/ 305362 h 838993"/>
              <a:gd name="connsiteX216" fmla="*/ 136294 w 334814"/>
              <a:gd name="connsiteY216" fmla="*/ 293654 h 838993"/>
              <a:gd name="connsiteX217" fmla="*/ 137484 w 334814"/>
              <a:gd name="connsiteY217" fmla="*/ 281483 h 838993"/>
              <a:gd name="connsiteX218" fmla="*/ 143239 w 334814"/>
              <a:gd name="connsiteY218" fmla="*/ 270669 h 838993"/>
              <a:gd name="connsiteX219" fmla="*/ 152698 w 334814"/>
              <a:gd name="connsiteY219" fmla="*/ 262896 h 838993"/>
              <a:gd name="connsiteX220" fmla="*/ 164406 w 334814"/>
              <a:gd name="connsiteY220" fmla="*/ 259358 h 838993"/>
              <a:gd name="connsiteX221" fmla="*/ 305660 w 334814"/>
              <a:gd name="connsiteY221" fmla="*/ 258994 h 838993"/>
              <a:gd name="connsiteX222" fmla="*/ 317467 w 334814"/>
              <a:gd name="connsiteY222" fmla="*/ 262235 h 838993"/>
              <a:gd name="connsiteX223" fmla="*/ 327157 w 334814"/>
              <a:gd name="connsiteY223" fmla="*/ 269742 h 838993"/>
              <a:gd name="connsiteX224" fmla="*/ 333209 w 334814"/>
              <a:gd name="connsiteY224" fmla="*/ 280359 h 838993"/>
              <a:gd name="connsiteX225" fmla="*/ 334731 w 334814"/>
              <a:gd name="connsiteY225" fmla="*/ 292530 h 838993"/>
              <a:gd name="connsiteX226" fmla="*/ 331523 w 334814"/>
              <a:gd name="connsiteY226" fmla="*/ 304337 h 838993"/>
              <a:gd name="connsiteX227" fmla="*/ 324015 w 334814"/>
              <a:gd name="connsiteY227" fmla="*/ 313994 h 838993"/>
              <a:gd name="connsiteX228" fmla="*/ 313366 w 334814"/>
              <a:gd name="connsiteY228" fmla="*/ 320046 h 838993"/>
              <a:gd name="connsiteX229" fmla="*/ 301228 w 334814"/>
              <a:gd name="connsiteY229" fmla="*/ 321568 h 838993"/>
              <a:gd name="connsiteX230" fmla="*/ 289421 w 334814"/>
              <a:gd name="connsiteY230" fmla="*/ 318360 h 838993"/>
              <a:gd name="connsiteX231" fmla="*/ 279764 w 334814"/>
              <a:gd name="connsiteY231" fmla="*/ 310852 h 838993"/>
              <a:gd name="connsiteX232" fmla="*/ 273678 w 334814"/>
              <a:gd name="connsiteY232" fmla="*/ 300203 h 838993"/>
              <a:gd name="connsiteX233" fmla="*/ 272157 w 334814"/>
              <a:gd name="connsiteY233" fmla="*/ 288065 h 838993"/>
              <a:gd name="connsiteX234" fmla="*/ 275398 w 334814"/>
              <a:gd name="connsiteY234" fmla="*/ 276258 h 838993"/>
              <a:gd name="connsiteX235" fmla="*/ 282905 w 334814"/>
              <a:gd name="connsiteY235" fmla="*/ 266601 h 838993"/>
              <a:gd name="connsiteX236" fmla="*/ 293522 w 334814"/>
              <a:gd name="connsiteY236" fmla="*/ 260515 h 838993"/>
              <a:gd name="connsiteX237" fmla="*/ 305660 w 334814"/>
              <a:gd name="connsiteY237" fmla="*/ 258994 h 838993"/>
              <a:gd name="connsiteX238" fmla="*/ 33602 w 334814"/>
              <a:gd name="connsiteY238" fmla="*/ 258994 h 838993"/>
              <a:gd name="connsiteX239" fmla="*/ 45409 w 334814"/>
              <a:gd name="connsiteY239" fmla="*/ 262235 h 838993"/>
              <a:gd name="connsiteX240" fmla="*/ 55100 w 334814"/>
              <a:gd name="connsiteY240" fmla="*/ 269742 h 838993"/>
              <a:gd name="connsiteX241" fmla="*/ 61152 w 334814"/>
              <a:gd name="connsiteY241" fmla="*/ 280359 h 838993"/>
              <a:gd name="connsiteX242" fmla="*/ 62673 w 334814"/>
              <a:gd name="connsiteY242" fmla="*/ 292530 h 838993"/>
              <a:gd name="connsiteX243" fmla="*/ 59432 w 334814"/>
              <a:gd name="connsiteY243" fmla="*/ 304337 h 838993"/>
              <a:gd name="connsiteX244" fmla="*/ 51925 w 334814"/>
              <a:gd name="connsiteY244" fmla="*/ 313994 h 838993"/>
              <a:gd name="connsiteX245" fmla="*/ 41308 w 334814"/>
              <a:gd name="connsiteY245" fmla="*/ 320046 h 838993"/>
              <a:gd name="connsiteX246" fmla="*/ 29171 w 334814"/>
              <a:gd name="connsiteY246" fmla="*/ 321601 h 838993"/>
              <a:gd name="connsiteX247" fmla="*/ 17364 w 334814"/>
              <a:gd name="connsiteY247" fmla="*/ 318359 h 838993"/>
              <a:gd name="connsiteX248" fmla="*/ 7673 w 334814"/>
              <a:gd name="connsiteY248" fmla="*/ 310852 h 838993"/>
              <a:gd name="connsiteX249" fmla="*/ 1621 w 334814"/>
              <a:gd name="connsiteY249" fmla="*/ 300202 h 838993"/>
              <a:gd name="connsiteX250" fmla="*/ 99 w 334814"/>
              <a:gd name="connsiteY250" fmla="*/ 288065 h 838993"/>
              <a:gd name="connsiteX251" fmla="*/ 3341 w 334814"/>
              <a:gd name="connsiteY251" fmla="*/ 276258 h 838993"/>
              <a:gd name="connsiteX252" fmla="*/ 10815 w 334814"/>
              <a:gd name="connsiteY252" fmla="*/ 266600 h 838993"/>
              <a:gd name="connsiteX253" fmla="*/ 21465 w 334814"/>
              <a:gd name="connsiteY253" fmla="*/ 260548 h 838993"/>
              <a:gd name="connsiteX254" fmla="*/ 33602 w 334814"/>
              <a:gd name="connsiteY254" fmla="*/ 258994 h 838993"/>
              <a:gd name="connsiteX255" fmla="*/ 303444 w 334814"/>
              <a:gd name="connsiteY255" fmla="*/ 129447 h 838993"/>
              <a:gd name="connsiteX256" fmla="*/ 334797 w 334814"/>
              <a:gd name="connsiteY256" fmla="*/ 160833 h 838993"/>
              <a:gd name="connsiteX257" fmla="*/ 303444 w 334814"/>
              <a:gd name="connsiteY257" fmla="*/ 192186 h 838993"/>
              <a:gd name="connsiteX258" fmla="*/ 272058 w 334814"/>
              <a:gd name="connsiteY258" fmla="*/ 160833 h 838993"/>
              <a:gd name="connsiteX259" fmla="*/ 303444 w 334814"/>
              <a:gd name="connsiteY259" fmla="*/ 129447 h 838993"/>
              <a:gd name="connsiteX260" fmla="*/ 167680 w 334814"/>
              <a:gd name="connsiteY260" fmla="*/ 129447 h 838993"/>
              <a:gd name="connsiteX261" fmla="*/ 199066 w 334814"/>
              <a:gd name="connsiteY261" fmla="*/ 160833 h 838993"/>
              <a:gd name="connsiteX262" fmla="*/ 167680 w 334814"/>
              <a:gd name="connsiteY262" fmla="*/ 192186 h 838993"/>
              <a:gd name="connsiteX263" fmla="*/ 136327 w 334814"/>
              <a:gd name="connsiteY263" fmla="*/ 160833 h 838993"/>
              <a:gd name="connsiteX264" fmla="*/ 167680 w 334814"/>
              <a:gd name="connsiteY264" fmla="*/ 129447 h 838993"/>
              <a:gd name="connsiteX265" fmla="*/ 31386 w 334814"/>
              <a:gd name="connsiteY265" fmla="*/ 129447 h 838993"/>
              <a:gd name="connsiteX266" fmla="*/ 62739 w 334814"/>
              <a:gd name="connsiteY266" fmla="*/ 160833 h 838993"/>
              <a:gd name="connsiteX267" fmla="*/ 31386 w 334814"/>
              <a:gd name="connsiteY267" fmla="*/ 192186 h 838993"/>
              <a:gd name="connsiteX268" fmla="*/ 0 w 334814"/>
              <a:gd name="connsiteY268" fmla="*/ 160833 h 838993"/>
              <a:gd name="connsiteX269" fmla="*/ 31386 w 334814"/>
              <a:gd name="connsiteY269" fmla="*/ 129447 h 838993"/>
              <a:gd name="connsiteX270" fmla="*/ 303444 w 334814"/>
              <a:gd name="connsiteY270" fmla="*/ 0 h 838993"/>
              <a:gd name="connsiteX271" fmla="*/ 334797 w 334814"/>
              <a:gd name="connsiteY271" fmla="*/ 31353 h 838993"/>
              <a:gd name="connsiteX272" fmla="*/ 303444 w 334814"/>
              <a:gd name="connsiteY272" fmla="*/ 62739 h 838993"/>
              <a:gd name="connsiteX273" fmla="*/ 272058 w 334814"/>
              <a:gd name="connsiteY273" fmla="*/ 31353 h 838993"/>
              <a:gd name="connsiteX274" fmla="*/ 303444 w 334814"/>
              <a:gd name="connsiteY274" fmla="*/ 0 h 838993"/>
              <a:gd name="connsiteX275" fmla="*/ 167680 w 334814"/>
              <a:gd name="connsiteY275" fmla="*/ 0 h 838993"/>
              <a:gd name="connsiteX276" fmla="*/ 199066 w 334814"/>
              <a:gd name="connsiteY276" fmla="*/ 31353 h 838993"/>
              <a:gd name="connsiteX277" fmla="*/ 167680 w 334814"/>
              <a:gd name="connsiteY277" fmla="*/ 62739 h 838993"/>
              <a:gd name="connsiteX278" fmla="*/ 136327 w 334814"/>
              <a:gd name="connsiteY278" fmla="*/ 31353 h 838993"/>
              <a:gd name="connsiteX279" fmla="*/ 167680 w 334814"/>
              <a:gd name="connsiteY279" fmla="*/ 0 h 838993"/>
              <a:gd name="connsiteX280" fmla="*/ 31386 w 334814"/>
              <a:gd name="connsiteY280" fmla="*/ 0 h 838993"/>
              <a:gd name="connsiteX281" fmla="*/ 62739 w 334814"/>
              <a:gd name="connsiteY281" fmla="*/ 31353 h 838993"/>
              <a:gd name="connsiteX282" fmla="*/ 31386 w 334814"/>
              <a:gd name="connsiteY282" fmla="*/ 62739 h 838993"/>
              <a:gd name="connsiteX283" fmla="*/ 0 w 334814"/>
              <a:gd name="connsiteY283" fmla="*/ 31353 h 838993"/>
              <a:gd name="connsiteX284" fmla="*/ 31386 w 334814"/>
              <a:gd name="connsiteY284" fmla="*/ 0 h 838993"/>
            </a:gdLst>
            <a:ahLst/>
            <a:cxnLst/>
            <a:rect l="l" t="t" r="r" b="b"/>
            <a:pathLst>
              <a:path w="334814" h="838993">
                <a:moveTo>
                  <a:pt x="303444" y="776254"/>
                </a:moveTo>
                <a:cubicBezTo>
                  <a:pt x="307578" y="776254"/>
                  <a:pt x="311580" y="777048"/>
                  <a:pt x="315450" y="778635"/>
                </a:cubicBezTo>
                <a:cubicBezTo>
                  <a:pt x="319286" y="780223"/>
                  <a:pt x="322660" y="782505"/>
                  <a:pt x="325603" y="785448"/>
                </a:cubicBezTo>
                <a:cubicBezTo>
                  <a:pt x="328547" y="788392"/>
                  <a:pt x="330829" y="791765"/>
                  <a:pt x="332416" y="795602"/>
                </a:cubicBezTo>
                <a:cubicBezTo>
                  <a:pt x="334004" y="799471"/>
                  <a:pt x="334797" y="803473"/>
                  <a:pt x="334797" y="807607"/>
                </a:cubicBezTo>
                <a:cubicBezTo>
                  <a:pt x="334797" y="811774"/>
                  <a:pt x="334004" y="815776"/>
                  <a:pt x="332416" y="819613"/>
                </a:cubicBezTo>
                <a:cubicBezTo>
                  <a:pt x="330829" y="823449"/>
                  <a:pt x="328547" y="826856"/>
                  <a:pt x="325603" y="829799"/>
                </a:cubicBezTo>
                <a:cubicBezTo>
                  <a:pt x="322660" y="832743"/>
                  <a:pt x="319286" y="834992"/>
                  <a:pt x="315450" y="836612"/>
                </a:cubicBezTo>
                <a:cubicBezTo>
                  <a:pt x="311580" y="838200"/>
                  <a:pt x="307578" y="838993"/>
                  <a:pt x="303444" y="838993"/>
                </a:cubicBezTo>
                <a:cubicBezTo>
                  <a:pt x="299277" y="838993"/>
                  <a:pt x="295275" y="838200"/>
                  <a:pt x="291439" y="836612"/>
                </a:cubicBezTo>
                <a:cubicBezTo>
                  <a:pt x="287569" y="834992"/>
                  <a:pt x="284196" y="832743"/>
                  <a:pt x="281252" y="829799"/>
                </a:cubicBezTo>
                <a:cubicBezTo>
                  <a:pt x="278309" y="826856"/>
                  <a:pt x="276027" y="823449"/>
                  <a:pt x="274439" y="819613"/>
                </a:cubicBezTo>
                <a:cubicBezTo>
                  <a:pt x="272852" y="815776"/>
                  <a:pt x="272058" y="811774"/>
                  <a:pt x="272058" y="807607"/>
                </a:cubicBezTo>
                <a:cubicBezTo>
                  <a:pt x="272058" y="803473"/>
                  <a:pt x="272852" y="799471"/>
                  <a:pt x="274439" y="795602"/>
                </a:cubicBezTo>
                <a:cubicBezTo>
                  <a:pt x="276027" y="791765"/>
                  <a:pt x="278309" y="788392"/>
                  <a:pt x="281252" y="785448"/>
                </a:cubicBezTo>
                <a:cubicBezTo>
                  <a:pt x="284196" y="782505"/>
                  <a:pt x="287569" y="780223"/>
                  <a:pt x="291439" y="778635"/>
                </a:cubicBezTo>
                <a:cubicBezTo>
                  <a:pt x="295275" y="777048"/>
                  <a:pt x="299277" y="776254"/>
                  <a:pt x="303444" y="776254"/>
                </a:cubicBezTo>
                <a:close/>
                <a:moveTo>
                  <a:pt x="167680" y="776254"/>
                </a:moveTo>
                <a:cubicBezTo>
                  <a:pt x="171847" y="776254"/>
                  <a:pt x="175849" y="777048"/>
                  <a:pt x="179686" y="778635"/>
                </a:cubicBezTo>
                <a:cubicBezTo>
                  <a:pt x="183522" y="780223"/>
                  <a:pt x="186929" y="782505"/>
                  <a:pt x="189872" y="785448"/>
                </a:cubicBezTo>
                <a:cubicBezTo>
                  <a:pt x="192816" y="788392"/>
                  <a:pt x="195065" y="791765"/>
                  <a:pt x="196652" y="795602"/>
                </a:cubicBezTo>
                <a:cubicBezTo>
                  <a:pt x="198273" y="799471"/>
                  <a:pt x="199066" y="803473"/>
                  <a:pt x="199066" y="807607"/>
                </a:cubicBezTo>
                <a:cubicBezTo>
                  <a:pt x="199066" y="811774"/>
                  <a:pt x="198273" y="815776"/>
                  <a:pt x="196652" y="819613"/>
                </a:cubicBezTo>
                <a:cubicBezTo>
                  <a:pt x="195065" y="823449"/>
                  <a:pt x="192816" y="826856"/>
                  <a:pt x="189872" y="829799"/>
                </a:cubicBezTo>
                <a:cubicBezTo>
                  <a:pt x="186929" y="832743"/>
                  <a:pt x="183522" y="834992"/>
                  <a:pt x="179686" y="836612"/>
                </a:cubicBezTo>
                <a:cubicBezTo>
                  <a:pt x="175849" y="838200"/>
                  <a:pt x="171847" y="838993"/>
                  <a:pt x="167680" y="838993"/>
                </a:cubicBezTo>
                <a:cubicBezTo>
                  <a:pt x="163513" y="838993"/>
                  <a:pt x="159511" y="838200"/>
                  <a:pt x="155675" y="836612"/>
                </a:cubicBezTo>
                <a:cubicBezTo>
                  <a:pt x="151838" y="834992"/>
                  <a:pt x="148432" y="832743"/>
                  <a:pt x="145521" y="829799"/>
                </a:cubicBezTo>
                <a:cubicBezTo>
                  <a:pt x="142578" y="826856"/>
                  <a:pt x="140296" y="823449"/>
                  <a:pt x="138708" y="819613"/>
                </a:cubicBezTo>
                <a:cubicBezTo>
                  <a:pt x="137121" y="815776"/>
                  <a:pt x="136327" y="811774"/>
                  <a:pt x="136327" y="807607"/>
                </a:cubicBezTo>
                <a:cubicBezTo>
                  <a:pt x="136327" y="803473"/>
                  <a:pt x="137121" y="799471"/>
                  <a:pt x="138708" y="795602"/>
                </a:cubicBezTo>
                <a:cubicBezTo>
                  <a:pt x="140296" y="791765"/>
                  <a:pt x="142578" y="788392"/>
                  <a:pt x="145521" y="785448"/>
                </a:cubicBezTo>
                <a:cubicBezTo>
                  <a:pt x="148432" y="782505"/>
                  <a:pt x="151838" y="780223"/>
                  <a:pt x="155675" y="778635"/>
                </a:cubicBezTo>
                <a:cubicBezTo>
                  <a:pt x="159511" y="777048"/>
                  <a:pt x="163513" y="776254"/>
                  <a:pt x="167680" y="776254"/>
                </a:cubicBezTo>
                <a:close/>
                <a:moveTo>
                  <a:pt x="31386" y="776254"/>
                </a:moveTo>
                <a:cubicBezTo>
                  <a:pt x="35520" y="776254"/>
                  <a:pt x="39522" y="777048"/>
                  <a:pt x="43392" y="778635"/>
                </a:cubicBezTo>
                <a:cubicBezTo>
                  <a:pt x="47228" y="780223"/>
                  <a:pt x="50602" y="782505"/>
                  <a:pt x="53545" y="785448"/>
                </a:cubicBezTo>
                <a:cubicBezTo>
                  <a:pt x="56489" y="788392"/>
                  <a:pt x="58771" y="791765"/>
                  <a:pt x="60358" y="795602"/>
                </a:cubicBezTo>
                <a:cubicBezTo>
                  <a:pt x="61946" y="799471"/>
                  <a:pt x="62739" y="803473"/>
                  <a:pt x="62739" y="807607"/>
                </a:cubicBezTo>
                <a:cubicBezTo>
                  <a:pt x="62739" y="811774"/>
                  <a:pt x="61946" y="815776"/>
                  <a:pt x="60358" y="819613"/>
                </a:cubicBezTo>
                <a:cubicBezTo>
                  <a:pt x="58771" y="823449"/>
                  <a:pt x="56489" y="826856"/>
                  <a:pt x="53545" y="829799"/>
                </a:cubicBezTo>
                <a:cubicBezTo>
                  <a:pt x="50602" y="832743"/>
                  <a:pt x="47228" y="834992"/>
                  <a:pt x="43392" y="836612"/>
                </a:cubicBezTo>
                <a:cubicBezTo>
                  <a:pt x="39522" y="838200"/>
                  <a:pt x="35520" y="838993"/>
                  <a:pt x="31386" y="838993"/>
                </a:cubicBezTo>
                <a:cubicBezTo>
                  <a:pt x="27219" y="838993"/>
                  <a:pt x="23217" y="838200"/>
                  <a:pt x="19381" y="836612"/>
                </a:cubicBezTo>
                <a:cubicBezTo>
                  <a:pt x="15511" y="834992"/>
                  <a:pt x="12138" y="832743"/>
                  <a:pt x="9194" y="829799"/>
                </a:cubicBezTo>
                <a:cubicBezTo>
                  <a:pt x="6251" y="826856"/>
                  <a:pt x="3969" y="823449"/>
                  <a:pt x="2381" y="819613"/>
                </a:cubicBezTo>
                <a:cubicBezTo>
                  <a:pt x="794" y="815776"/>
                  <a:pt x="0" y="811774"/>
                  <a:pt x="0" y="807607"/>
                </a:cubicBezTo>
                <a:cubicBezTo>
                  <a:pt x="0" y="803473"/>
                  <a:pt x="794" y="799471"/>
                  <a:pt x="2381" y="795602"/>
                </a:cubicBezTo>
                <a:cubicBezTo>
                  <a:pt x="3969" y="791765"/>
                  <a:pt x="6251" y="788392"/>
                  <a:pt x="9194" y="785448"/>
                </a:cubicBezTo>
                <a:cubicBezTo>
                  <a:pt x="12138" y="782505"/>
                  <a:pt x="15511" y="780223"/>
                  <a:pt x="19381" y="778635"/>
                </a:cubicBezTo>
                <a:cubicBezTo>
                  <a:pt x="23217" y="777048"/>
                  <a:pt x="27219" y="776254"/>
                  <a:pt x="31386" y="776254"/>
                </a:cubicBezTo>
                <a:close/>
                <a:moveTo>
                  <a:pt x="303444" y="646774"/>
                </a:moveTo>
                <a:cubicBezTo>
                  <a:pt x="307578" y="646774"/>
                  <a:pt x="311580" y="647568"/>
                  <a:pt x="315450" y="649155"/>
                </a:cubicBezTo>
                <a:cubicBezTo>
                  <a:pt x="319286" y="650743"/>
                  <a:pt x="322660" y="653025"/>
                  <a:pt x="325603" y="655968"/>
                </a:cubicBezTo>
                <a:cubicBezTo>
                  <a:pt x="328547" y="658912"/>
                  <a:pt x="330829" y="662285"/>
                  <a:pt x="332416" y="666155"/>
                </a:cubicBezTo>
                <a:cubicBezTo>
                  <a:pt x="334004" y="669991"/>
                  <a:pt x="334797" y="673993"/>
                  <a:pt x="334797" y="678160"/>
                </a:cubicBezTo>
                <a:cubicBezTo>
                  <a:pt x="334797" y="682294"/>
                  <a:pt x="334004" y="686296"/>
                  <a:pt x="332416" y="690166"/>
                </a:cubicBezTo>
                <a:cubicBezTo>
                  <a:pt x="330829" y="694002"/>
                  <a:pt x="328547" y="697376"/>
                  <a:pt x="325603" y="700319"/>
                </a:cubicBezTo>
                <a:cubicBezTo>
                  <a:pt x="322660" y="703263"/>
                  <a:pt x="319286" y="705545"/>
                  <a:pt x="315450" y="707132"/>
                </a:cubicBezTo>
                <a:cubicBezTo>
                  <a:pt x="311580" y="708720"/>
                  <a:pt x="307578" y="709513"/>
                  <a:pt x="303444" y="709513"/>
                </a:cubicBezTo>
                <a:cubicBezTo>
                  <a:pt x="299277" y="709513"/>
                  <a:pt x="295275" y="708720"/>
                  <a:pt x="291439" y="707132"/>
                </a:cubicBezTo>
                <a:cubicBezTo>
                  <a:pt x="287569" y="705545"/>
                  <a:pt x="284196" y="703263"/>
                  <a:pt x="281252" y="700319"/>
                </a:cubicBezTo>
                <a:cubicBezTo>
                  <a:pt x="278309" y="697376"/>
                  <a:pt x="276027" y="694002"/>
                  <a:pt x="274439" y="690166"/>
                </a:cubicBezTo>
                <a:cubicBezTo>
                  <a:pt x="272852" y="686296"/>
                  <a:pt x="272058" y="682294"/>
                  <a:pt x="272058" y="678160"/>
                </a:cubicBezTo>
                <a:cubicBezTo>
                  <a:pt x="272058" y="673993"/>
                  <a:pt x="272852" y="669991"/>
                  <a:pt x="274439" y="666155"/>
                </a:cubicBezTo>
                <a:cubicBezTo>
                  <a:pt x="276027" y="662285"/>
                  <a:pt x="278309" y="658912"/>
                  <a:pt x="281252" y="655968"/>
                </a:cubicBezTo>
                <a:cubicBezTo>
                  <a:pt x="284196" y="653025"/>
                  <a:pt x="287569" y="650743"/>
                  <a:pt x="291439" y="649155"/>
                </a:cubicBezTo>
                <a:cubicBezTo>
                  <a:pt x="295275" y="647568"/>
                  <a:pt x="299277" y="646774"/>
                  <a:pt x="303444" y="646774"/>
                </a:cubicBezTo>
                <a:close/>
                <a:moveTo>
                  <a:pt x="167680" y="646774"/>
                </a:moveTo>
                <a:cubicBezTo>
                  <a:pt x="171847" y="646774"/>
                  <a:pt x="175849" y="647568"/>
                  <a:pt x="179686" y="649155"/>
                </a:cubicBezTo>
                <a:cubicBezTo>
                  <a:pt x="183522" y="650743"/>
                  <a:pt x="186929" y="653025"/>
                  <a:pt x="189872" y="655968"/>
                </a:cubicBezTo>
                <a:cubicBezTo>
                  <a:pt x="192816" y="658912"/>
                  <a:pt x="195065" y="662285"/>
                  <a:pt x="196652" y="666155"/>
                </a:cubicBezTo>
                <a:cubicBezTo>
                  <a:pt x="198273" y="669991"/>
                  <a:pt x="199066" y="673993"/>
                  <a:pt x="199066" y="678160"/>
                </a:cubicBezTo>
                <a:cubicBezTo>
                  <a:pt x="199066" y="682294"/>
                  <a:pt x="198273" y="686296"/>
                  <a:pt x="196652" y="690166"/>
                </a:cubicBezTo>
                <a:cubicBezTo>
                  <a:pt x="195065" y="694002"/>
                  <a:pt x="192816" y="697376"/>
                  <a:pt x="189872" y="700319"/>
                </a:cubicBezTo>
                <a:cubicBezTo>
                  <a:pt x="186929" y="703263"/>
                  <a:pt x="183522" y="705545"/>
                  <a:pt x="179686" y="707132"/>
                </a:cubicBezTo>
                <a:cubicBezTo>
                  <a:pt x="175849" y="708720"/>
                  <a:pt x="171847" y="709513"/>
                  <a:pt x="167680" y="709513"/>
                </a:cubicBezTo>
                <a:cubicBezTo>
                  <a:pt x="163513" y="709513"/>
                  <a:pt x="159511" y="708720"/>
                  <a:pt x="155675" y="707132"/>
                </a:cubicBezTo>
                <a:cubicBezTo>
                  <a:pt x="151838" y="705545"/>
                  <a:pt x="148432" y="703263"/>
                  <a:pt x="145521" y="700319"/>
                </a:cubicBezTo>
                <a:cubicBezTo>
                  <a:pt x="142578" y="697376"/>
                  <a:pt x="140296" y="694002"/>
                  <a:pt x="138708" y="690166"/>
                </a:cubicBezTo>
                <a:cubicBezTo>
                  <a:pt x="137121" y="686296"/>
                  <a:pt x="136327" y="682294"/>
                  <a:pt x="136327" y="678160"/>
                </a:cubicBezTo>
                <a:cubicBezTo>
                  <a:pt x="136327" y="673993"/>
                  <a:pt x="137121" y="669991"/>
                  <a:pt x="138708" y="666155"/>
                </a:cubicBezTo>
                <a:cubicBezTo>
                  <a:pt x="140296" y="662285"/>
                  <a:pt x="142578" y="658912"/>
                  <a:pt x="145521" y="655968"/>
                </a:cubicBezTo>
                <a:cubicBezTo>
                  <a:pt x="148432" y="653025"/>
                  <a:pt x="151838" y="650743"/>
                  <a:pt x="155675" y="649155"/>
                </a:cubicBezTo>
                <a:cubicBezTo>
                  <a:pt x="159511" y="647568"/>
                  <a:pt x="163513" y="646774"/>
                  <a:pt x="167680" y="646774"/>
                </a:cubicBezTo>
                <a:close/>
                <a:moveTo>
                  <a:pt x="31386" y="646774"/>
                </a:moveTo>
                <a:cubicBezTo>
                  <a:pt x="35520" y="646774"/>
                  <a:pt x="39522" y="647568"/>
                  <a:pt x="43392" y="649155"/>
                </a:cubicBezTo>
                <a:cubicBezTo>
                  <a:pt x="47228" y="650743"/>
                  <a:pt x="50602" y="653025"/>
                  <a:pt x="53545" y="655968"/>
                </a:cubicBezTo>
                <a:cubicBezTo>
                  <a:pt x="56489" y="658912"/>
                  <a:pt x="58771" y="662285"/>
                  <a:pt x="60358" y="666155"/>
                </a:cubicBezTo>
                <a:cubicBezTo>
                  <a:pt x="61946" y="669991"/>
                  <a:pt x="62739" y="673993"/>
                  <a:pt x="62739" y="678160"/>
                </a:cubicBezTo>
                <a:cubicBezTo>
                  <a:pt x="62739" y="682294"/>
                  <a:pt x="61946" y="686296"/>
                  <a:pt x="60358" y="690166"/>
                </a:cubicBezTo>
                <a:cubicBezTo>
                  <a:pt x="58771" y="694002"/>
                  <a:pt x="56489" y="697376"/>
                  <a:pt x="53545" y="700319"/>
                </a:cubicBezTo>
                <a:cubicBezTo>
                  <a:pt x="50602" y="703263"/>
                  <a:pt x="47228" y="705545"/>
                  <a:pt x="43392" y="707132"/>
                </a:cubicBezTo>
                <a:cubicBezTo>
                  <a:pt x="39522" y="708720"/>
                  <a:pt x="35520" y="709513"/>
                  <a:pt x="31386" y="709513"/>
                </a:cubicBezTo>
                <a:cubicBezTo>
                  <a:pt x="27219" y="709513"/>
                  <a:pt x="23217" y="708720"/>
                  <a:pt x="19381" y="707132"/>
                </a:cubicBezTo>
                <a:cubicBezTo>
                  <a:pt x="15511" y="705545"/>
                  <a:pt x="12138" y="703263"/>
                  <a:pt x="9194" y="700319"/>
                </a:cubicBezTo>
                <a:cubicBezTo>
                  <a:pt x="6251" y="697376"/>
                  <a:pt x="3969" y="694002"/>
                  <a:pt x="2381" y="690166"/>
                </a:cubicBezTo>
                <a:cubicBezTo>
                  <a:pt x="794" y="686296"/>
                  <a:pt x="0" y="682294"/>
                  <a:pt x="0" y="678160"/>
                </a:cubicBezTo>
                <a:cubicBezTo>
                  <a:pt x="0" y="673993"/>
                  <a:pt x="794" y="669991"/>
                  <a:pt x="2381" y="666155"/>
                </a:cubicBezTo>
                <a:cubicBezTo>
                  <a:pt x="3969" y="662285"/>
                  <a:pt x="6251" y="658912"/>
                  <a:pt x="9194" y="655968"/>
                </a:cubicBezTo>
                <a:cubicBezTo>
                  <a:pt x="12138" y="653025"/>
                  <a:pt x="15511" y="650743"/>
                  <a:pt x="19381" y="649155"/>
                </a:cubicBezTo>
                <a:cubicBezTo>
                  <a:pt x="23217" y="647568"/>
                  <a:pt x="27219" y="646774"/>
                  <a:pt x="31386" y="646774"/>
                </a:cubicBezTo>
                <a:close/>
                <a:moveTo>
                  <a:pt x="303444" y="517888"/>
                </a:moveTo>
                <a:cubicBezTo>
                  <a:pt x="307578" y="517888"/>
                  <a:pt x="311580" y="518682"/>
                  <a:pt x="315450" y="520269"/>
                </a:cubicBezTo>
                <a:cubicBezTo>
                  <a:pt x="319286" y="521857"/>
                  <a:pt x="322660" y="524106"/>
                  <a:pt x="325603" y="527049"/>
                </a:cubicBezTo>
                <a:cubicBezTo>
                  <a:pt x="328547" y="529993"/>
                  <a:pt x="330829" y="533399"/>
                  <a:pt x="332416" y="537236"/>
                </a:cubicBezTo>
                <a:cubicBezTo>
                  <a:pt x="334004" y="541072"/>
                  <a:pt x="334797" y="545074"/>
                  <a:pt x="334797" y="549241"/>
                </a:cubicBezTo>
                <a:cubicBezTo>
                  <a:pt x="334797" y="553408"/>
                  <a:pt x="334004" y="557410"/>
                  <a:pt x="332416" y="561247"/>
                </a:cubicBezTo>
                <a:cubicBezTo>
                  <a:pt x="330829" y="565083"/>
                  <a:pt x="328547" y="568490"/>
                  <a:pt x="325603" y="571433"/>
                </a:cubicBezTo>
                <a:cubicBezTo>
                  <a:pt x="322660" y="574377"/>
                  <a:pt x="319286" y="576626"/>
                  <a:pt x="315450" y="578213"/>
                </a:cubicBezTo>
                <a:cubicBezTo>
                  <a:pt x="311580" y="579834"/>
                  <a:pt x="307578" y="580627"/>
                  <a:pt x="303444" y="580627"/>
                </a:cubicBezTo>
                <a:cubicBezTo>
                  <a:pt x="299277" y="580627"/>
                  <a:pt x="295275" y="579834"/>
                  <a:pt x="291439" y="578213"/>
                </a:cubicBezTo>
                <a:cubicBezTo>
                  <a:pt x="287569" y="576626"/>
                  <a:pt x="284196" y="574377"/>
                  <a:pt x="281252" y="571433"/>
                </a:cubicBezTo>
                <a:cubicBezTo>
                  <a:pt x="278309" y="568490"/>
                  <a:pt x="276027" y="565083"/>
                  <a:pt x="274439" y="561247"/>
                </a:cubicBezTo>
                <a:cubicBezTo>
                  <a:pt x="272852" y="557410"/>
                  <a:pt x="272058" y="553408"/>
                  <a:pt x="272058" y="549241"/>
                </a:cubicBezTo>
                <a:cubicBezTo>
                  <a:pt x="272058" y="545074"/>
                  <a:pt x="272852" y="541072"/>
                  <a:pt x="274439" y="537236"/>
                </a:cubicBezTo>
                <a:cubicBezTo>
                  <a:pt x="276027" y="533399"/>
                  <a:pt x="278309" y="529993"/>
                  <a:pt x="281252" y="527049"/>
                </a:cubicBezTo>
                <a:cubicBezTo>
                  <a:pt x="284196" y="524106"/>
                  <a:pt x="287569" y="521857"/>
                  <a:pt x="291439" y="520269"/>
                </a:cubicBezTo>
                <a:cubicBezTo>
                  <a:pt x="295275" y="518682"/>
                  <a:pt x="299277" y="517888"/>
                  <a:pt x="303444" y="517888"/>
                </a:cubicBezTo>
                <a:close/>
                <a:moveTo>
                  <a:pt x="167680" y="517888"/>
                </a:moveTo>
                <a:cubicBezTo>
                  <a:pt x="171847" y="517888"/>
                  <a:pt x="175849" y="518682"/>
                  <a:pt x="179686" y="520269"/>
                </a:cubicBezTo>
                <a:cubicBezTo>
                  <a:pt x="183522" y="521857"/>
                  <a:pt x="186929" y="524106"/>
                  <a:pt x="189872" y="527049"/>
                </a:cubicBezTo>
                <a:cubicBezTo>
                  <a:pt x="192816" y="529993"/>
                  <a:pt x="195065" y="533399"/>
                  <a:pt x="196652" y="537236"/>
                </a:cubicBezTo>
                <a:cubicBezTo>
                  <a:pt x="198273" y="541072"/>
                  <a:pt x="199066" y="545074"/>
                  <a:pt x="199066" y="549241"/>
                </a:cubicBezTo>
                <a:cubicBezTo>
                  <a:pt x="199066" y="553408"/>
                  <a:pt x="198273" y="557410"/>
                  <a:pt x="196652" y="561247"/>
                </a:cubicBezTo>
                <a:cubicBezTo>
                  <a:pt x="195065" y="565083"/>
                  <a:pt x="192816" y="568490"/>
                  <a:pt x="189872" y="571433"/>
                </a:cubicBezTo>
                <a:cubicBezTo>
                  <a:pt x="186929" y="574377"/>
                  <a:pt x="183522" y="576626"/>
                  <a:pt x="179686" y="578213"/>
                </a:cubicBezTo>
                <a:cubicBezTo>
                  <a:pt x="175849" y="579834"/>
                  <a:pt x="171847" y="580627"/>
                  <a:pt x="167680" y="580627"/>
                </a:cubicBezTo>
                <a:cubicBezTo>
                  <a:pt x="163513" y="580627"/>
                  <a:pt x="159511" y="579834"/>
                  <a:pt x="155675" y="578213"/>
                </a:cubicBezTo>
                <a:cubicBezTo>
                  <a:pt x="151838" y="576626"/>
                  <a:pt x="148432" y="574377"/>
                  <a:pt x="145521" y="571433"/>
                </a:cubicBezTo>
                <a:cubicBezTo>
                  <a:pt x="142578" y="568490"/>
                  <a:pt x="140296" y="565083"/>
                  <a:pt x="138708" y="561247"/>
                </a:cubicBezTo>
                <a:cubicBezTo>
                  <a:pt x="137121" y="557410"/>
                  <a:pt x="136327" y="553408"/>
                  <a:pt x="136327" y="549241"/>
                </a:cubicBezTo>
                <a:cubicBezTo>
                  <a:pt x="136327" y="545074"/>
                  <a:pt x="137121" y="541072"/>
                  <a:pt x="138708" y="537236"/>
                </a:cubicBezTo>
                <a:cubicBezTo>
                  <a:pt x="140296" y="533399"/>
                  <a:pt x="142578" y="529993"/>
                  <a:pt x="145521" y="527049"/>
                </a:cubicBezTo>
                <a:cubicBezTo>
                  <a:pt x="148432" y="524106"/>
                  <a:pt x="151838" y="521857"/>
                  <a:pt x="155675" y="520269"/>
                </a:cubicBezTo>
                <a:cubicBezTo>
                  <a:pt x="159511" y="518682"/>
                  <a:pt x="163513" y="517888"/>
                  <a:pt x="167680" y="517888"/>
                </a:cubicBezTo>
                <a:close/>
                <a:moveTo>
                  <a:pt x="31386" y="517888"/>
                </a:moveTo>
                <a:cubicBezTo>
                  <a:pt x="35520" y="517888"/>
                  <a:pt x="39522" y="518682"/>
                  <a:pt x="43392" y="520269"/>
                </a:cubicBezTo>
                <a:cubicBezTo>
                  <a:pt x="47228" y="521857"/>
                  <a:pt x="50602" y="524106"/>
                  <a:pt x="53545" y="527049"/>
                </a:cubicBezTo>
                <a:cubicBezTo>
                  <a:pt x="56489" y="529993"/>
                  <a:pt x="58771" y="533399"/>
                  <a:pt x="60358" y="537236"/>
                </a:cubicBezTo>
                <a:cubicBezTo>
                  <a:pt x="61946" y="541072"/>
                  <a:pt x="62739" y="545074"/>
                  <a:pt x="62739" y="549241"/>
                </a:cubicBezTo>
                <a:cubicBezTo>
                  <a:pt x="62739" y="553408"/>
                  <a:pt x="61946" y="557410"/>
                  <a:pt x="60358" y="561247"/>
                </a:cubicBezTo>
                <a:cubicBezTo>
                  <a:pt x="58771" y="565083"/>
                  <a:pt x="56489" y="568490"/>
                  <a:pt x="53545" y="571433"/>
                </a:cubicBezTo>
                <a:cubicBezTo>
                  <a:pt x="50602" y="574377"/>
                  <a:pt x="47228" y="576626"/>
                  <a:pt x="43392" y="578213"/>
                </a:cubicBezTo>
                <a:cubicBezTo>
                  <a:pt x="39522" y="579834"/>
                  <a:pt x="35520" y="580627"/>
                  <a:pt x="31386" y="580627"/>
                </a:cubicBezTo>
                <a:cubicBezTo>
                  <a:pt x="27219" y="580627"/>
                  <a:pt x="23217" y="579834"/>
                  <a:pt x="19381" y="578213"/>
                </a:cubicBezTo>
                <a:cubicBezTo>
                  <a:pt x="15511" y="576626"/>
                  <a:pt x="12138" y="574377"/>
                  <a:pt x="9194" y="571433"/>
                </a:cubicBezTo>
                <a:cubicBezTo>
                  <a:pt x="6251" y="568490"/>
                  <a:pt x="3969" y="565083"/>
                  <a:pt x="2381" y="561247"/>
                </a:cubicBezTo>
                <a:cubicBezTo>
                  <a:pt x="794" y="557410"/>
                  <a:pt x="0" y="553408"/>
                  <a:pt x="0" y="549241"/>
                </a:cubicBezTo>
                <a:cubicBezTo>
                  <a:pt x="0" y="545074"/>
                  <a:pt x="794" y="541072"/>
                  <a:pt x="2381" y="537236"/>
                </a:cubicBezTo>
                <a:cubicBezTo>
                  <a:pt x="3969" y="533399"/>
                  <a:pt x="6251" y="529993"/>
                  <a:pt x="9194" y="527049"/>
                </a:cubicBezTo>
                <a:cubicBezTo>
                  <a:pt x="12138" y="524106"/>
                  <a:pt x="15511" y="521857"/>
                  <a:pt x="19381" y="520269"/>
                </a:cubicBezTo>
                <a:cubicBezTo>
                  <a:pt x="23217" y="518682"/>
                  <a:pt x="27219" y="517888"/>
                  <a:pt x="31386" y="517888"/>
                </a:cubicBezTo>
                <a:close/>
                <a:moveTo>
                  <a:pt x="303444" y="388408"/>
                </a:moveTo>
                <a:cubicBezTo>
                  <a:pt x="307578" y="388408"/>
                  <a:pt x="311580" y="389202"/>
                  <a:pt x="315450" y="390789"/>
                </a:cubicBezTo>
                <a:cubicBezTo>
                  <a:pt x="319286" y="392377"/>
                  <a:pt x="322660" y="394659"/>
                  <a:pt x="325603" y="397602"/>
                </a:cubicBezTo>
                <a:cubicBezTo>
                  <a:pt x="328547" y="400546"/>
                  <a:pt x="330829" y="403919"/>
                  <a:pt x="332416" y="407756"/>
                </a:cubicBezTo>
                <a:cubicBezTo>
                  <a:pt x="334004" y="411625"/>
                  <a:pt x="334797" y="415627"/>
                  <a:pt x="334797" y="419761"/>
                </a:cubicBezTo>
                <a:cubicBezTo>
                  <a:pt x="334797" y="423928"/>
                  <a:pt x="334004" y="427930"/>
                  <a:pt x="332416" y="431767"/>
                </a:cubicBezTo>
                <a:cubicBezTo>
                  <a:pt x="330829" y="435636"/>
                  <a:pt x="328547" y="439010"/>
                  <a:pt x="325603" y="441953"/>
                </a:cubicBezTo>
                <a:cubicBezTo>
                  <a:pt x="322660" y="444897"/>
                  <a:pt x="319286" y="447179"/>
                  <a:pt x="315450" y="448766"/>
                </a:cubicBezTo>
                <a:cubicBezTo>
                  <a:pt x="311580" y="450354"/>
                  <a:pt x="307578" y="451147"/>
                  <a:pt x="303444" y="451147"/>
                </a:cubicBezTo>
                <a:cubicBezTo>
                  <a:pt x="299277" y="451147"/>
                  <a:pt x="295275" y="450354"/>
                  <a:pt x="291439" y="448766"/>
                </a:cubicBezTo>
                <a:cubicBezTo>
                  <a:pt x="287569" y="447179"/>
                  <a:pt x="284196" y="444897"/>
                  <a:pt x="281252" y="441953"/>
                </a:cubicBezTo>
                <a:cubicBezTo>
                  <a:pt x="278309" y="439010"/>
                  <a:pt x="276027" y="435636"/>
                  <a:pt x="274439" y="431767"/>
                </a:cubicBezTo>
                <a:cubicBezTo>
                  <a:pt x="272852" y="427930"/>
                  <a:pt x="272058" y="423928"/>
                  <a:pt x="272058" y="419761"/>
                </a:cubicBezTo>
                <a:cubicBezTo>
                  <a:pt x="272058" y="415627"/>
                  <a:pt x="272852" y="411625"/>
                  <a:pt x="274439" y="407756"/>
                </a:cubicBezTo>
                <a:cubicBezTo>
                  <a:pt x="276027" y="403919"/>
                  <a:pt x="278309" y="400546"/>
                  <a:pt x="281252" y="397602"/>
                </a:cubicBezTo>
                <a:cubicBezTo>
                  <a:pt x="284196" y="394659"/>
                  <a:pt x="287569" y="392377"/>
                  <a:pt x="291439" y="390789"/>
                </a:cubicBezTo>
                <a:cubicBezTo>
                  <a:pt x="295275" y="389202"/>
                  <a:pt x="299277" y="388408"/>
                  <a:pt x="303444" y="388408"/>
                </a:cubicBezTo>
                <a:close/>
                <a:moveTo>
                  <a:pt x="167680" y="388408"/>
                </a:moveTo>
                <a:cubicBezTo>
                  <a:pt x="171847" y="388408"/>
                  <a:pt x="175849" y="389202"/>
                  <a:pt x="179686" y="390789"/>
                </a:cubicBezTo>
                <a:cubicBezTo>
                  <a:pt x="183522" y="392377"/>
                  <a:pt x="186929" y="394659"/>
                  <a:pt x="189872" y="397602"/>
                </a:cubicBezTo>
                <a:cubicBezTo>
                  <a:pt x="192816" y="400546"/>
                  <a:pt x="195065" y="403919"/>
                  <a:pt x="196652" y="407756"/>
                </a:cubicBezTo>
                <a:cubicBezTo>
                  <a:pt x="198273" y="411625"/>
                  <a:pt x="199066" y="415627"/>
                  <a:pt x="199066" y="419761"/>
                </a:cubicBezTo>
                <a:cubicBezTo>
                  <a:pt x="199066" y="423928"/>
                  <a:pt x="198273" y="427930"/>
                  <a:pt x="196652" y="431767"/>
                </a:cubicBezTo>
                <a:cubicBezTo>
                  <a:pt x="195065" y="435636"/>
                  <a:pt x="192816" y="439010"/>
                  <a:pt x="189872" y="441953"/>
                </a:cubicBezTo>
                <a:cubicBezTo>
                  <a:pt x="186929" y="444897"/>
                  <a:pt x="183522" y="447179"/>
                  <a:pt x="179686" y="448766"/>
                </a:cubicBezTo>
                <a:cubicBezTo>
                  <a:pt x="175849" y="450354"/>
                  <a:pt x="171847" y="451147"/>
                  <a:pt x="167680" y="451147"/>
                </a:cubicBezTo>
                <a:cubicBezTo>
                  <a:pt x="163513" y="451147"/>
                  <a:pt x="159511" y="450354"/>
                  <a:pt x="155675" y="448766"/>
                </a:cubicBezTo>
                <a:cubicBezTo>
                  <a:pt x="151838" y="447179"/>
                  <a:pt x="148432" y="444897"/>
                  <a:pt x="145521" y="441953"/>
                </a:cubicBezTo>
                <a:cubicBezTo>
                  <a:pt x="142578" y="439010"/>
                  <a:pt x="140296" y="435636"/>
                  <a:pt x="138708" y="431767"/>
                </a:cubicBezTo>
                <a:cubicBezTo>
                  <a:pt x="137121" y="427930"/>
                  <a:pt x="136327" y="423928"/>
                  <a:pt x="136327" y="419761"/>
                </a:cubicBezTo>
                <a:cubicBezTo>
                  <a:pt x="136327" y="415627"/>
                  <a:pt x="137121" y="411625"/>
                  <a:pt x="138708" y="407756"/>
                </a:cubicBezTo>
                <a:cubicBezTo>
                  <a:pt x="140296" y="403919"/>
                  <a:pt x="142578" y="400546"/>
                  <a:pt x="145521" y="397602"/>
                </a:cubicBezTo>
                <a:cubicBezTo>
                  <a:pt x="148432" y="394659"/>
                  <a:pt x="151838" y="392377"/>
                  <a:pt x="155675" y="390789"/>
                </a:cubicBezTo>
                <a:cubicBezTo>
                  <a:pt x="159511" y="389202"/>
                  <a:pt x="163513" y="388408"/>
                  <a:pt x="167680" y="388408"/>
                </a:cubicBezTo>
                <a:close/>
                <a:moveTo>
                  <a:pt x="31386" y="388408"/>
                </a:moveTo>
                <a:cubicBezTo>
                  <a:pt x="35520" y="388408"/>
                  <a:pt x="39522" y="389202"/>
                  <a:pt x="43392" y="390789"/>
                </a:cubicBezTo>
                <a:cubicBezTo>
                  <a:pt x="47228" y="392377"/>
                  <a:pt x="50602" y="394659"/>
                  <a:pt x="53545" y="397602"/>
                </a:cubicBezTo>
                <a:cubicBezTo>
                  <a:pt x="56489" y="400546"/>
                  <a:pt x="58771" y="403919"/>
                  <a:pt x="60358" y="407756"/>
                </a:cubicBezTo>
                <a:cubicBezTo>
                  <a:pt x="61946" y="411625"/>
                  <a:pt x="62739" y="415627"/>
                  <a:pt x="62739" y="419761"/>
                </a:cubicBezTo>
                <a:cubicBezTo>
                  <a:pt x="62739" y="423928"/>
                  <a:pt x="61946" y="427930"/>
                  <a:pt x="60358" y="431767"/>
                </a:cubicBezTo>
                <a:cubicBezTo>
                  <a:pt x="58771" y="435636"/>
                  <a:pt x="56489" y="439010"/>
                  <a:pt x="53545" y="441953"/>
                </a:cubicBezTo>
                <a:cubicBezTo>
                  <a:pt x="50602" y="444897"/>
                  <a:pt x="47228" y="447179"/>
                  <a:pt x="43392" y="448766"/>
                </a:cubicBezTo>
                <a:cubicBezTo>
                  <a:pt x="39522" y="450354"/>
                  <a:pt x="35520" y="451147"/>
                  <a:pt x="31386" y="451147"/>
                </a:cubicBezTo>
                <a:cubicBezTo>
                  <a:pt x="27219" y="451147"/>
                  <a:pt x="23217" y="450354"/>
                  <a:pt x="19381" y="448766"/>
                </a:cubicBezTo>
                <a:cubicBezTo>
                  <a:pt x="15511" y="447179"/>
                  <a:pt x="12138" y="444897"/>
                  <a:pt x="9194" y="441953"/>
                </a:cubicBezTo>
                <a:cubicBezTo>
                  <a:pt x="6251" y="439010"/>
                  <a:pt x="3969" y="435636"/>
                  <a:pt x="2381" y="431767"/>
                </a:cubicBezTo>
                <a:cubicBezTo>
                  <a:pt x="794" y="427930"/>
                  <a:pt x="0" y="423928"/>
                  <a:pt x="0" y="419761"/>
                </a:cubicBezTo>
                <a:cubicBezTo>
                  <a:pt x="0" y="415627"/>
                  <a:pt x="794" y="411625"/>
                  <a:pt x="2381" y="407756"/>
                </a:cubicBezTo>
                <a:cubicBezTo>
                  <a:pt x="3969" y="403919"/>
                  <a:pt x="6251" y="400546"/>
                  <a:pt x="9194" y="397602"/>
                </a:cubicBezTo>
                <a:cubicBezTo>
                  <a:pt x="12138" y="394659"/>
                  <a:pt x="15511" y="392377"/>
                  <a:pt x="19381" y="390789"/>
                </a:cubicBezTo>
                <a:cubicBezTo>
                  <a:pt x="23217" y="389202"/>
                  <a:pt x="27219" y="388408"/>
                  <a:pt x="31386" y="388408"/>
                </a:cubicBezTo>
                <a:close/>
                <a:moveTo>
                  <a:pt x="164406" y="259358"/>
                </a:moveTo>
                <a:cubicBezTo>
                  <a:pt x="168540" y="258928"/>
                  <a:pt x="172608" y="259325"/>
                  <a:pt x="176576" y="260548"/>
                </a:cubicBezTo>
                <a:cubicBezTo>
                  <a:pt x="180578" y="261739"/>
                  <a:pt x="184183" y="263657"/>
                  <a:pt x="187391" y="266303"/>
                </a:cubicBezTo>
                <a:cubicBezTo>
                  <a:pt x="190599" y="268949"/>
                  <a:pt x="193179" y="272091"/>
                  <a:pt x="195163" y="275762"/>
                </a:cubicBezTo>
                <a:cubicBezTo>
                  <a:pt x="197115" y="279433"/>
                  <a:pt x="198305" y="283336"/>
                  <a:pt x="198702" y="287470"/>
                </a:cubicBezTo>
                <a:cubicBezTo>
                  <a:pt x="199132" y="291604"/>
                  <a:pt x="198735" y="295672"/>
                  <a:pt x="197512" y="299640"/>
                </a:cubicBezTo>
                <a:cubicBezTo>
                  <a:pt x="196321" y="303642"/>
                  <a:pt x="194403" y="307214"/>
                  <a:pt x="191757" y="310455"/>
                </a:cubicBezTo>
                <a:cubicBezTo>
                  <a:pt x="189111" y="313663"/>
                  <a:pt x="185969" y="316243"/>
                  <a:pt x="182298" y="318227"/>
                </a:cubicBezTo>
                <a:cubicBezTo>
                  <a:pt x="178627" y="320179"/>
                  <a:pt x="174724" y="321369"/>
                  <a:pt x="170590" y="321766"/>
                </a:cubicBezTo>
                <a:cubicBezTo>
                  <a:pt x="166456" y="322196"/>
                  <a:pt x="162388" y="321799"/>
                  <a:pt x="158419" y="320576"/>
                </a:cubicBezTo>
                <a:cubicBezTo>
                  <a:pt x="154418" y="319385"/>
                  <a:pt x="150846" y="317467"/>
                  <a:pt x="147605" y="314821"/>
                </a:cubicBezTo>
                <a:cubicBezTo>
                  <a:pt x="144397" y="312175"/>
                  <a:pt x="141817" y="309033"/>
                  <a:pt x="139832" y="305362"/>
                </a:cubicBezTo>
                <a:cubicBezTo>
                  <a:pt x="137881" y="301691"/>
                  <a:pt x="136691" y="297788"/>
                  <a:pt x="136294" y="293654"/>
                </a:cubicBezTo>
                <a:cubicBezTo>
                  <a:pt x="135864" y="289520"/>
                  <a:pt x="136261" y="285452"/>
                  <a:pt x="137484" y="281483"/>
                </a:cubicBezTo>
                <a:cubicBezTo>
                  <a:pt x="138675" y="277482"/>
                  <a:pt x="140593" y="273877"/>
                  <a:pt x="143239" y="270669"/>
                </a:cubicBezTo>
                <a:cubicBezTo>
                  <a:pt x="145885" y="267461"/>
                  <a:pt x="149027" y="264881"/>
                  <a:pt x="152698" y="262896"/>
                </a:cubicBezTo>
                <a:cubicBezTo>
                  <a:pt x="156369" y="260945"/>
                  <a:pt x="160272" y="259755"/>
                  <a:pt x="164406" y="259358"/>
                </a:cubicBezTo>
                <a:close/>
                <a:moveTo>
                  <a:pt x="305660" y="258994"/>
                </a:moveTo>
                <a:cubicBezTo>
                  <a:pt x="309827" y="259291"/>
                  <a:pt x="313762" y="260383"/>
                  <a:pt x="317467" y="262235"/>
                </a:cubicBezTo>
                <a:cubicBezTo>
                  <a:pt x="321204" y="264087"/>
                  <a:pt x="324412" y="266601"/>
                  <a:pt x="327157" y="269742"/>
                </a:cubicBezTo>
                <a:cubicBezTo>
                  <a:pt x="329869" y="272884"/>
                  <a:pt x="331886" y="276423"/>
                  <a:pt x="333209" y="280359"/>
                </a:cubicBezTo>
                <a:cubicBezTo>
                  <a:pt x="334532" y="284328"/>
                  <a:pt x="335028" y="288363"/>
                  <a:pt x="334731" y="292530"/>
                </a:cubicBezTo>
                <a:cubicBezTo>
                  <a:pt x="334433" y="296664"/>
                  <a:pt x="333375" y="300599"/>
                  <a:pt x="331523" y="304337"/>
                </a:cubicBezTo>
                <a:cubicBezTo>
                  <a:pt x="329637" y="308041"/>
                  <a:pt x="327157" y="311249"/>
                  <a:pt x="324015" y="313994"/>
                </a:cubicBezTo>
                <a:cubicBezTo>
                  <a:pt x="320873" y="316706"/>
                  <a:pt x="317301" y="318723"/>
                  <a:pt x="313366" y="320046"/>
                </a:cubicBezTo>
                <a:cubicBezTo>
                  <a:pt x="309430" y="321369"/>
                  <a:pt x="305362" y="321865"/>
                  <a:pt x="301228" y="321568"/>
                </a:cubicBezTo>
                <a:cubicBezTo>
                  <a:pt x="297061" y="321303"/>
                  <a:pt x="293125" y="320212"/>
                  <a:pt x="289421" y="318360"/>
                </a:cubicBezTo>
                <a:cubicBezTo>
                  <a:pt x="285684" y="316474"/>
                  <a:pt x="282476" y="313994"/>
                  <a:pt x="279764" y="310852"/>
                </a:cubicBezTo>
                <a:cubicBezTo>
                  <a:pt x="277018" y="307710"/>
                  <a:pt x="275001" y="304171"/>
                  <a:pt x="273678" y="300203"/>
                </a:cubicBezTo>
                <a:cubicBezTo>
                  <a:pt x="272388" y="296267"/>
                  <a:pt x="271859" y="292232"/>
                  <a:pt x="272157" y="288065"/>
                </a:cubicBezTo>
                <a:cubicBezTo>
                  <a:pt x="272454" y="283931"/>
                  <a:pt x="273546" y="279995"/>
                  <a:pt x="275398" y="276258"/>
                </a:cubicBezTo>
                <a:cubicBezTo>
                  <a:pt x="277250" y="272554"/>
                  <a:pt x="279764" y="269313"/>
                  <a:pt x="282905" y="266601"/>
                </a:cubicBezTo>
                <a:cubicBezTo>
                  <a:pt x="286047" y="263855"/>
                  <a:pt x="289586" y="261838"/>
                  <a:pt x="293522" y="260515"/>
                </a:cubicBezTo>
                <a:cubicBezTo>
                  <a:pt x="297491" y="259225"/>
                  <a:pt x="301526" y="258696"/>
                  <a:pt x="305660" y="258994"/>
                </a:cubicBezTo>
                <a:close/>
                <a:moveTo>
                  <a:pt x="33602" y="258994"/>
                </a:moveTo>
                <a:cubicBezTo>
                  <a:pt x="37770" y="259291"/>
                  <a:pt x="41705" y="260383"/>
                  <a:pt x="45409" y="262235"/>
                </a:cubicBezTo>
                <a:cubicBezTo>
                  <a:pt x="49147" y="264087"/>
                  <a:pt x="52355" y="266600"/>
                  <a:pt x="55100" y="269742"/>
                </a:cubicBezTo>
                <a:cubicBezTo>
                  <a:pt x="57812" y="272884"/>
                  <a:pt x="59829" y="276423"/>
                  <a:pt x="61152" y="280359"/>
                </a:cubicBezTo>
                <a:cubicBezTo>
                  <a:pt x="62475" y="284327"/>
                  <a:pt x="62971" y="288362"/>
                  <a:pt x="62673" y="292530"/>
                </a:cubicBezTo>
                <a:cubicBezTo>
                  <a:pt x="62376" y="296664"/>
                  <a:pt x="61317" y="300599"/>
                  <a:pt x="59432" y="304337"/>
                </a:cubicBezTo>
                <a:cubicBezTo>
                  <a:pt x="57580" y="308041"/>
                  <a:pt x="55067" y="311282"/>
                  <a:pt x="51925" y="313994"/>
                </a:cubicBezTo>
                <a:cubicBezTo>
                  <a:pt x="48783" y="316706"/>
                  <a:pt x="45244" y="318723"/>
                  <a:pt x="41308" y="320046"/>
                </a:cubicBezTo>
                <a:cubicBezTo>
                  <a:pt x="37373" y="321369"/>
                  <a:pt x="33305" y="321865"/>
                  <a:pt x="29171" y="321601"/>
                </a:cubicBezTo>
                <a:cubicBezTo>
                  <a:pt x="25003" y="321303"/>
                  <a:pt x="21068" y="320212"/>
                  <a:pt x="17364" y="318359"/>
                </a:cubicBezTo>
                <a:cubicBezTo>
                  <a:pt x="13626" y="316507"/>
                  <a:pt x="10418" y="313994"/>
                  <a:pt x="7673" y="310852"/>
                </a:cubicBezTo>
                <a:cubicBezTo>
                  <a:pt x="4961" y="307710"/>
                  <a:pt x="2944" y="304171"/>
                  <a:pt x="1621" y="300202"/>
                </a:cubicBezTo>
                <a:cubicBezTo>
                  <a:pt x="298" y="296267"/>
                  <a:pt x="-198" y="292232"/>
                  <a:pt x="99" y="288065"/>
                </a:cubicBezTo>
                <a:cubicBezTo>
                  <a:pt x="397" y="283931"/>
                  <a:pt x="1455" y="279995"/>
                  <a:pt x="3341" y="276258"/>
                </a:cubicBezTo>
                <a:cubicBezTo>
                  <a:pt x="5193" y="272553"/>
                  <a:pt x="7673" y="269312"/>
                  <a:pt x="10815" y="266600"/>
                </a:cubicBezTo>
                <a:cubicBezTo>
                  <a:pt x="13990" y="263855"/>
                  <a:pt x="17529" y="261838"/>
                  <a:pt x="21465" y="260548"/>
                </a:cubicBezTo>
                <a:cubicBezTo>
                  <a:pt x="25400" y="259225"/>
                  <a:pt x="29468" y="258696"/>
                  <a:pt x="33602" y="258994"/>
                </a:cubicBezTo>
                <a:close/>
                <a:moveTo>
                  <a:pt x="303444" y="129447"/>
                </a:moveTo>
                <a:cubicBezTo>
                  <a:pt x="320543" y="129447"/>
                  <a:pt x="334797" y="143735"/>
                  <a:pt x="334797" y="160833"/>
                </a:cubicBezTo>
                <a:cubicBezTo>
                  <a:pt x="334797" y="178527"/>
                  <a:pt x="320543" y="192186"/>
                  <a:pt x="303444" y="192186"/>
                </a:cubicBezTo>
                <a:cubicBezTo>
                  <a:pt x="286312" y="192186"/>
                  <a:pt x="272058" y="177932"/>
                  <a:pt x="272058" y="160833"/>
                </a:cubicBezTo>
                <a:cubicBezTo>
                  <a:pt x="272058" y="143735"/>
                  <a:pt x="286312" y="129447"/>
                  <a:pt x="303444" y="129447"/>
                </a:cubicBezTo>
                <a:close/>
                <a:moveTo>
                  <a:pt x="167680" y="129447"/>
                </a:moveTo>
                <a:cubicBezTo>
                  <a:pt x="184812" y="129447"/>
                  <a:pt x="199066" y="143735"/>
                  <a:pt x="199066" y="160833"/>
                </a:cubicBezTo>
                <a:cubicBezTo>
                  <a:pt x="198471" y="178527"/>
                  <a:pt x="184812" y="192186"/>
                  <a:pt x="167680" y="192186"/>
                </a:cubicBezTo>
                <a:cubicBezTo>
                  <a:pt x="150581" y="192186"/>
                  <a:pt x="136327" y="177932"/>
                  <a:pt x="136327" y="160833"/>
                </a:cubicBezTo>
                <a:cubicBezTo>
                  <a:pt x="136327" y="143735"/>
                  <a:pt x="150581" y="129447"/>
                  <a:pt x="167680" y="129447"/>
                </a:cubicBezTo>
                <a:close/>
                <a:moveTo>
                  <a:pt x="31386" y="129447"/>
                </a:moveTo>
                <a:cubicBezTo>
                  <a:pt x="48485" y="129447"/>
                  <a:pt x="62739" y="143735"/>
                  <a:pt x="62739" y="160833"/>
                </a:cubicBezTo>
                <a:cubicBezTo>
                  <a:pt x="62739" y="178527"/>
                  <a:pt x="48485" y="192186"/>
                  <a:pt x="31386" y="192186"/>
                </a:cubicBezTo>
                <a:cubicBezTo>
                  <a:pt x="14254" y="192186"/>
                  <a:pt x="0" y="177932"/>
                  <a:pt x="0" y="160833"/>
                </a:cubicBezTo>
                <a:cubicBezTo>
                  <a:pt x="0" y="143735"/>
                  <a:pt x="14254" y="129447"/>
                  <a:pt x="31386" y="129447"/>
                </a:cubicBezTo>
                <a:close/>
                <a:moveTo>
                  <a:pt x="303444" y="0"/>
                </a:moveTo>
                <a:cubicBezTo>
                  <a:pt x="320543" y="0"/>
                  <a:pt x="334797" y="14254"/>
                  <a:pt x="334797" y="31353"/>
                </a:cubicBezTo>
                <a:cubicBezTo>
                  <a:pt x="334797" y="48485"/>
                  <a:pt x="320543" y="62739"/>
                  <a:pt x="303444" y="62739"/>
                </a:cubicBezTo>
                <a:cubicBezTo>
                  <a:pt x="286312" y="62739"/>
                  <a:pt x="272058" y="48485"/>
                  <a:pt x="272058" y="31353"/>
                </a:cubicBezTo>
                <a:cubicBezTo>
                  <a:pt x="272058" y="14254"/>
                  <a:pt x="286312" y="0"/>
                  <a:pt x="303444" y="0"/>
                </a:cubicBezTo>
                <a:close/>
                <a:moveTo>
                  <a:pt x="167680" y="0"/>
                </a:moveTo>
                <a:cubicBezTo>
                  <a:pt x="184812" y="0"/>
                  <a:pt x="199066" y="14254"/>
                  <a:pt x="199066" y="31353"/>
                </a:cubicBezTo>
                <a:cubicBezTo>
                  <a:pt x="199066" y="48485"/>
                  <a:pt x="184812" y="62739"/>
                  <a:pt x="167680" y="62739"/>
                </a:cubicBezTo>
                <a:cubicBezTo>
                  <a:pt x="150581" y="62739"/>
                  <a:pt x="136327" y="48485"/>
                  <a:pt x="136327" y="31353"/>
                </a:cubicBezTo>
                <a:cubicBezTo>
                  <a:pt x="136327" y="14254"/>
                  <a:pt x="150581" y="0"/>
                  <a:pt x="167680" y="0"/>
                </a:cubicBezTo>
                <a:close/>
                <a:moveTo>
                  <a:pt x="31386" y="0"/>
                </a:moveTo>
                <a:cubicBezTo>
                  <a:pt x="48485" y="0"/>
                  <a:pt x="62739" y="14254"/>
                  <a:pt x="62739" y="31353"/>
                </a:cubicBezTo>
                <a:cubicBezTo>
                  <a:pt x="62739" y="48485"/>
                  <a:pt x="48485" y="62739"/>
                  <a:pt x="31386" y="62739"/>
                </a:cubicBezTo>
                <a:cubicBezTo>
                  <a:pt x="14254" y="62739"/>
                  <a:pt x="0" y="48485"/>
                  <a:pt x="0" y="31353"/>
                </a:cubicBezTo>
                <a:cubicBezTo>
                  <a:pt x="0" y="14254"/>
                  <a:pt x="14254" y="0"/>
                  <a:pt x="31386" y="0"/>
                </a:cubicBezTo>
                <a:close/>
              </a:path>
            </a:pathLst>
          </a:custGeom>
          <a:solidFill>
            <a:schemeClr val="accent1"/>
          </a:solidFill>
          <a:ln w="846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2861" y="3692551"/>
            <a:ext cx="1352366" cy="1352366"/>
          </a:xfrm>
          <a:prstGeom prst="teardrop">
            <a:avLst/>
          </a:prstGeom>
          <a:gradFill>
            <a:gsLst>
              <a:gs pos="0">
                <a:schemeClr val="accent2"/>
              </a:gs>
              <a:gs pos="74000">
                <a:schemeClr val="accent2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5069" y="457787"/>
            <a:ext cx="920234" cy="259502"/>
          </a:xfrm>
          <a:custGeom>
            <a:avLst/>
            <a:gdLst>
              <a:gd name="connsiteX0" fmla="*/ 790483 w 920234"/>
              <a:gd name="connsiteY0" fmla="*/ 0 h 259502"/>
              <a:gd name="connsiteX1" fmla="*/ 920234 w 920234"/>
              <a:gd name="connsiteY1" fmla="*/ 129751 h 259502"/>
              <a:gd name="connsiteX2" fmla="*/ 790483 w 920234"/>
              <a:gd name="connsiteY2" fmla="*/ 259502 h 259502"/>
              <a:gd name="connsiteX3" fmla="*/ 660732 w 920234"/>
              <a:gd name="connsiteY3" fmla="*/ 129751 h 259502"/>
              <a:gd name="connsiteX4" fmla="*/ 790483 w 920234"/>
              <a:gd name="connsiteY4" fmla="*/ 0 h 259502"/>
              <a:gd name="connsiteX5" fmla="*/ 460117 w 920234"/>
              <a:gd name="connsiteY5" fmla="*/ 0 h 259502"/>
              <a:gd name="connsiteX6" fmla="*/ 589868 w 920234"/>
              <a:gd name="connsiteY6" fmla="*/ 129751 h 259502"/>
              <a:gd name="connsiteX7" fmla="*/ 460117 w 920234"/>
              <a:gd name="connsiteY7" fmla="*/ 259502 h 259502"/>
              <a:gd name="connsiteX8" fmla="*/ 330366 w 920234"/>
              <a:gd name="connsiteY8" fmla="*/ 129751 h 259502"/>
              <a:gd name="connsiteX9" fmla="*/ 460117 w 920234"/>
              <a:gd name="connsiteY9" fmla="*/ 0 h 259502"/>
              <a:gd name="connsiteX10" fmla="*/ 129751 w 920234"/>
              <a:gd name="connsiteY10" fmla="*/ 0 h 259502"/>
              <a:gd name="connsiteX11" fmla="*/ 259502 w 920234"/>
              <a:gd name="connsiteY11" fmla="*/ 129751 h 259502"/>
              <a:gd name="connsiteX12" fmla="*/ 129751 w 920234"/>
              <a:gd name="connsiteY12" fmla="*/ 259502 h 259502"/>
              <a:gd name="connsiteX13" fmla="*/ 0 w 920234"/>
              <a:gd name="connsiteY13" fmla="*/ 129751 h 259502"/>
              <a:gd name="connsiteX14" fmla="*/ 129751 w 920234"/>
              <a:gd name="connsiteY14" fmla="*/ 0 h 259502"/>
            </a:gdLst>
            <a:ahLst/>
            <a:cxnLst/>
            <a:rect l="l" t="t" r="r" b="b"/>
            <a:pathLst>
              <a:path w="920234" h="259502">
                <a:moveTo>
                  <a:pt x="790483" y="0"/>
                </a:moveTo>
                <a:cubicBezTo>
                  <a:pt x="862142" y="0"/>
                  <a:pt x="920234" y="58092"/>
                  <a:pt x="920234" y="129751"/>
                </a:cubicBezTo>
                <a:cubicBezTo>
                  <a:pt x="920234" y="201410"/>
                  <a:pt x="862142" y="259502"/>
                  <a:pt x="790483" y="259502"/>
                </a:cubicBezTo>
                <a:cubicBezTo>
                  <a:pt x="718824" y="259502"/>
                  <a:pt x="660732" y="201410"/>
                  <a:pt x="660732" y="129751"/>
                </a:cubicBezTo>
                <a:cubicBezTo>
                  <a:pt x="660732" y="58092"/>
                  <a:pt x="718824" y="0"/>
                  <a:pt x="790483" y="0"/>
                </a:cubicBezTo>
                <a:close/>
                <a:moveTo>
                  <a:pt x="460117" y="0"/>
                </a:moveTo>
                <a:cubicBezTo>
                  <a:pt x="531776" y="0"/>
                  <a:pt x="589868" y="58092"/>
                  <a:pt x="589868" y="129751"/>
                </a:cubicBezTo>
                <a:cubicBezTo>
                  <a:pt x="589868" y="201410"/>
                  <a:pt x="531776" y="259502"/>
                  <a:pt x="460117" y="259502"/>
                </a:cubicBezTo>
                <a:cubicBezTo>
                  <a:pt x="388458" y="259502"/>
                  <a:pt x="330366" y="201410"/>
                  <a:pt x="330366" y="129751"/>
                </a:cubicBezTo>
                <a:cubicBezTo>
                  <a:pt x="330366" y="58092"/>
                  <a:pt x="388458" y="0"/>
                  <a:pt x="460117" y="0"/>
                </a:cubicBezTo>
                <a:close/>
                <a:moveTo>
                  <a:pt x="129751" y="0"/>
                </a:moveTo>
                <a:cubicBezTo>
                  <a:pt x="201410" y="0"/>
                  <a:pt x="259502" y="58092"/>
                  <a:pt x="259502" y="129751"/>
                </a:cubicBezTo>
                <a:cubicBezTo>
                  <a:pt x="259502" y="201410"/>
                  <a:pt x="201410" y="259502"/>
                  <a:pt x="129751" y="259502"/>
                </a:cubicBezTo>
                <a:cubicBezTo>
                  <a:pt x="58092" y="259502"/>
                  <a:pt x="0" y="201410"/>
                  <a:pt x="0" y="129751"/>
                </a:cubicBezTo>
                <a:cubicBezTo>
                  <a:pt x="0" y="58092"/>
                  <a:pt x="58092" y="0"/>
                  <a:pt x="129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>
            <a:off x="879026" y="271798"/>
            <a:ext cx="334814" cy="838993"/>
          </a:xfrm>
          <a:custGeom>
            <a:avLst/>
            <a:gdLst>
              <a:gd name="connsiteX0" fmla="*/ 303444 w 334814"/>
              <a:gd name="connsiteY0" fmla="*/ 776254 h 838993"/>
              <a:gd name="connsiteX1" fmla="*/ 315450 w 334814"/>
              <a:gd name="connsiteY1" fmla="*/ 778635 h 838993"/>
              <a:gd name="connsiteX2" fmla="*/ 325603 w 334814"/>
              <a:gd name="connsiteY2" fmla="*/ 785448 h 838993"/>
              <a:gd name="connsiteX3" fmla="*/ 332416 w 334814"/>
              <a:gd name="connsiteY3" fmla="*/ 795602 h 838993"/>
              <a:gd name="connsiteX4" fmla="*/ 334797 w 334814"/>
              <a:gd name="connsiteY4" fmla="*/ 807607 h 838993"/>
              <a:gd name="connsiteX5" fmla="*/ 332416 w 334814"/>
              <a:gd name="connsiteY5" fmla="*/ 819613 h 838993"/>
              <a:gd name="connsiteX6" fmla="*/ 325603 w 334814"/>
              <a:gd name="connsiteY6" fmla="*/ 829799 h 838993"/>
              <a:gd name="connsiteX7" fmla="*/ 315450 w 334814"/>
              <a:gd name="connsiteY7" fmla="*/ 836612 h 838993"/>
              <a:gd name="connsiteX8" fmla="*/ 303444 w 334814"/>
              <a:gd name="connsiteY8" fmla="*/ 838993 h 838993"/>
              <a:gd name="connsiteX9" fmla="*/ 291439 w 334814"/>
              <a:gd name="connsiteY9" fmla="*/ 836612 h 838993"/>
              <a:gd name="connsiteX10" fmla="*/ 281252 w 334814"/>
              <a:gd name="connsiteY10" fmla="*/ 829799 h 838993"/>
              <a:gd name="connsiteX11" fmla="*/ 274439 w 334814"/>
              <a:gd name="connsiteY11" fmla="*/ 819613 h 838993"/>
              <a:gd name="connsiteX12" fmla="*/ 272058 w 334814"/>
              <a:gd name="connsiteY12" fmla="*/ 807607 h 838993"/>
              <a:gd name="connsiteX13" fmla="*/ 274439 w 334814"/>
              <a:gd name="connsiteY13" fmla="*/ 795602 h 838993"/>
              <a:gd name="connsiteX14" fmla="*/ 281252 w 334814"/>
              <a:gd name="connsiteY14" fmla="*/ 785448 h 838993"/>
              <a:gd name="connsiteX15" fmla="*/ 291439 w 334814"/>
              <a:gd name="connsiteY15" fmla="*/ 778635 h 838993"/>
              <a:gd name="connsiteX16" fmla="*/ 303444 w 334814"/>
              <a:gd name="connsiteY16" fmla="*/ 776254 h 838993"/>
              <a:gd name="connsiteX17" fmla="*/ 167680 w 334814"/>
              <a:gd name="connsiteY17" fmla="*/ 776254 h 838993"/>
              <a:gd name="connsiteX18" fmla="*/ 179686 w 334814"/>
              <a:gd name="connsiteY18" fmla="*/ 778635 h 838993"/>
              <a:gd name="connsiteX19" fmla="*/ 189872 w 334814"/>
              <a:gd name="connsiteY19" fmla="*/ 785448 h 838993"/>
              <a:gd name="connsiteX20" fmla="*/ 196652 w 334814"/>
              <a:gd name="connsiteY20" fmla="*/ 795602 h 838993"/>
              <a:gd name="connsiteX21" fmla="*/ 199066 w 334814"/>
              <a:gd name="connsiteY21" fmla="*/ 807607 h 838993"/>
              <a:gd name="connsiteX22" fmla="*/ 196652 w 334814"/>
              <a:gd name="connsiteY22" fmla="*/ 819613 h 838993"/>
              <a:gd name="connsiteX23" fmla="*/ 189872 w 334814"/>
              <a:gd name="connsiteY23" fmla="*/ 829799 h 838993"/>
              <a:gd name="connsiteX24" fmla="*/ 179686 w 334814"/>
              <a:gd name="connsiteY24" fmla="*/ 836612 h 838993"/>
              <a:gd name="connsiteX25" fmla="*/ 167680 w 334814"/>
              <a:gd name="connsiteY25" fmla="*/ 838993 h 838993"/>
              <a:gd name="connsiteX26" fmla="*/ 155675 w 334814"/>
              <a:gd name="connsiteY26" fmla="*/ 836612 h 838993"/>
              <a:gd name="connsiteX27" fmla="*/ 145521 w 334814"/>
              <a:gd name="connsiteY27" fmla="*/ 829799 h 838993"/>
              <a:gd name="connsiteX28" fmla="*/ 138708 w 334814"/>
              <a:gd name="connsiteY28" fmla="*/ 819613 h 838993"/>
              <a:gd name="connsiteX29" fmla="*/ 136327 w 334814"/>
              <a:gd name="connsiteY29" fmla="*/ 807607 h 838993"/>
              <a:gd name="connsiteX30" fmla="*/ 138708 w 334814"/>
              <a:gd name="connsiteY30" fmla="*/ 795602 h 838993"/>
              <a:gd name="connsiteX31" fmla="*/ 145521 w 334814"/>
              <a:gd name="connsiteY31" fmla="*/ 785448 h 838993"/>
              <a:gd name="connsiteX32" fmla="*/ 155675 w 334814"/>
              <a:gd name="connsiteY32" fmla="*/ 778635 h 838993"/>
              <a:gd name="connsiteX33" fmla="*/ 167680 w 334814"/>
              <a:gd name="connsiteY33" fmla="*/ 776254 h 838993"/>
              <a:gd name="connsiteX34" fmla="*/ 31386 w 334814"/>
              <a:gd name="connsiteY34" fmla="*/ 776254 h 838993"/>
              <a:gd name="connsiteX35" fmla="*/ 43392 w 334814"/>
              <a:gd name="connsiteY35" fmla="*/ 778635 h 838993"/>
              <a:gd name="connsiteX36" fmla="*/ 53545 w 334814"/>
              <a:gd name="connsiteY36" fmla="*/ 785448 h 838993"/>
              <a:gd name="connsiteX37" fmla="*/ 60358 w 334814"/>
              <a:gd name="connsiteY37" fmla="*/ 795602 h 838993"/>
              <a:gd name="connsiteX38" fmla="*/ 62739 w 334814"/>
              <a:gd name="connsiteY38" fmla="*/ 807607 h 838993"/>
              <a:gd name="connsiteX39" fmla="*/ 60358 w 334814"/>
              <a:gd name="connsiteY39" fmla="*/ 819613 h 838993"/>
              <a:gd name="connsiteX40" fmla="*/ 53545 w 334814"/>
              <a:gd name="connsiteY40" fmla="*/ 829799 h 838993"/>
              <a:gd name="connsiteX41" fmla="*/ 43392 w 334814"/>
              <a:gd name="connsiteY41" fmla="*/ 836612 h 838993"/>
              <a:gd name="connsiteX42" fmla="*/ 31386 w 334814"/>
              <a:gd name="connsiteY42" fmla="*/ 838993 h 838993"/>
              <a:gd name="connsiteX43" fmla="*/ 19381 w 334814"/>
              <a:gd name="connsiteY43" fmla="*/ 836612 h 838993"/>
              <a:gd name="connsiteX44" fmla="*/ 9194 w 334814"/>
              <a:gd name="connsiteY44" fmla="*/ 829799 h 838993"/>
              <a:gd name="connsiteX45" fmla="*/ 2381 w 334814"/>
              <a:gd name="connsiteY45" fmla="*/ 819613 h 838993"/>
              <a:gd name="connsiteX46" fmla="*/ 0 w 334814"/>
              <a:gd name="connsiteY46" fmla="*/ 807607 h 838993"/>
              <a:gd name="connsiteX47" fmla="*/ 2381 w 334814"/>
              <a:gd name="connsiteY47" fmla="*/ 795602 h 838993"/>
              <a:gd name="connsiteX48" fmla="*/ 9194 w 334814"/>
              <a:gd name="connsiteY48" fmla="*/ 785448 h 838993"/>
              <a:gd name="connsiteX49" fmla="*/ 19381 w 334814"/>
              <a:gd name="connsiteY49" fmla="*/ 778635 h 838993"/>
              <a:gd name="connsiteX50" fmla="*/ 31386 w 334814"/>
              <a:gd name="connsiteY50" fmla="*/ 776254 h 838993"/>
              <a:gd name="connsiteX51" fmla="*/ 303444 w 334814"/>
              <a:gd name="connsiteY51" fmla="*/ 646774 h 838993"/>
              <a:gd name="connsiteX52" fmla="*/ 315450 w 334814"/>
              <a:gd name="connsiteY52" fmla="*/ 649155 h 838993"/>
              <a:gd name="connsiteX53" fmla="*/ 325603 w 334814"/>
              <a:gd name="connsiteY53" fmla="*/ 655968 h 838993"/>
              <a:gd name="connsiteX54" fmla="*/ 332416 w 334814"/>
              <a:gd name="connsiteY54" fmla="*/ 666155 h 838993"/>
              <a:gd name="connsiteX55" fmla="*/ 334797 w 334814"/>
              <a:gd name="connsiteY55" fmla="*/ 678160 h 838993"/>
              <a:gd name="connsiteX56" fmla="*/ 332416 w 334814"/>
              <a:gd name="connsiteY56" fmla="*/ 690166 h 838993"/>
              <a:gd name="connsiteX57" fmla="*/ 325603 w 334814"/>
              <a:gd name="connsiteY57" fmla="*/ 700319 h 838993"/>
              <a:gd name="connsiteX58" fmla="*/ 315450 w 334814"/>
              <a:gd name="connsiteY58" fmla="*/ 707132 h 838993"/>
              <a:gd name="connsiteX59" fmla="*/ 303444 w 334814"/>
              <a:gd name="connsiteY59" fmla="*/ 709513 h 838993"/>
              <a:gd name="connsiteX60" fmla="*/ 291439 w 334814"/>
              <a:gd name="connsiteY60" fmla="*/ 707132 h 838993"/>
              <a:gd name="connsiteX61" fmla="*/ 281252 w 334814"/>
              <a:gd name="connsiteY61" fmla="*/ 700319 h 838993"/>
              <a:gd name="connsiteX62" fmla="*/ 274439 w 334814"/>
              <a:gd name="connsiteY62" fmla="*/ 690166 h 838993"/>
              <a:gd name="connsiteX63" fmla="*/ 272058 w 334814"/>
              <a:gd name="connsiteY63" fmla="*/ 678160 h 838993"/>
              <a:gd name="connsiteX64" fmla="*/ 274439 w 334814"/>
              <a:gd name="connsiteY64" fmla="*/ 666155 h 838993"/>
              <a:gd name="connsiteX65" fmla="*/ 281252 w 334814"/>
              <a:gd name="connsiteY65" fmla="*/ 655968 h 838993"/>
              <a:gd name="connsiteX66" fmla="*/ 291439 w 334814"/>
              <a:gd name="connsiteY66" fmla="*/ 649155 h 838993"/>
              <a:gd name="connsiteX67" fmla="*/ 303444 w 334814"/>
              <a:gd name="connsiteY67" fmla="*/ 646774 h 838993"/>
              <a:gd name="connsiteX68" fmla="*/ 167680 w 334814"/>
              <a:gd name="connsiteY68" fmla="*/ 646774 h 838993"/>
              <a:gd name="connsiteX69" fmla="*/ 179686 w 334814"/>
              <a:gd name="connsiteY69" fmla="*/ 649155 h 838993"/>
              <a:gd name="connsiteX70" fmla="*/ 189872 w 334814"/>
              <a:gd name="connsiteY70" fmla="*/ 655968 h 838993"/>
              <a:gd name="connsiteX71" fmla="*/ 196652 w 334814"/>
              <a:gd name="connsiteY71" fmla="*/ 666155 h 838993"/>
              <a:gd name="connsiteX72" fmla="*/ 199066 w 334814"/>
              <a:gd name="connsiteY72" fmla="*/ 678160 h 838993"/>
              <a:gd name="connsiteX73" fmla="*/ 196652 w 334814"/>
              <a:gd name="connsiteY73" fmla="*/ 690166 h 838993"/>
              <a:gd name="connsiteX74" fmla="*/ 189872 w 334814"/>
              <a:gd name="connsiteY74" fmla="*/ 700319 h 838993"/>
              <a:gd name="connsiteX75" fmla="*/ 179686 w 334814"/>
              <a:gd name="connsiteY75" fmla="*/ 707132 h 838993"/>
              <a:gd name="connsiteX76" fmla="*/ 167680 w 334814"/>
              <a:gd name="connsiteY76" fmla="*/ 709513 h 838993"/>
              <a:gd name="connsiteX77" fmla="*/ 155675 w 334814"/>
              <a:gd name="connsiteY77" fmla="*/ 707132 h 838993"/>
              <a:gd name="connsiteX78" fmla="*/ 145521 w 334814"/>
              <a:gd name="connsiteY78" fmla="*/ 700319 h 838993"/>
              <a:gd name="connsiteX79" fmla="*/ 138708 w 334814"/>
              <a:gd name="connsiteY79" fmla="*/ 690166 h 838993"/>
              <a:gd name="connsiteX80" fmla="*/ 136327 w 334814"/>
              <a:gd name="connsiteY80" fmla="*/ 678160 h 838993"/>
              <a:gd name="connsiteX81" fmla="*/ 138708 w 334814"/>
              <a:gd name="connsiteY81" fmla="*/ 666155 h 838993"/>
              <a:gd name="connsiteX82" fmla="*/ 145521 w 334814"/>
              <a:gd name="connsiteY82" fmla="*/ 655968 h 838993"/>
              <a:gd name="connsiteX83" fmla="*/ 155675 w 334814"/>
              <a:gd name="connsiteY83" fmla="*/ 649155 h 838993"/>
              <a:gd name="connsiteX84" fmla="*/ 167680 w 334814"/>
              <a:gd name="connsiteY84" fmla="*/ 646774 h 838993"/>
              <a:gd name="connsiteX85" fmla="*/ 31386 w 334814"/>
              <a:gd name="connsiteY85" fmla="*/ 646774 h 838993"/>
              <a:gd name="connsiteX86" fmla="*/ 43392 w 334814"/>
              <a:gd name="connsiteY86" fmla="*/ 649155 h 838993"/>
              <a:gd name="connsiteX87" fmla="*/ 53545 w 334814"/>
              <a:gd name="connsiteY87" fmla="*/ 655968 h 838993"/>
              <a:gd name="connsiteX88" fmla="*/ 60358 w 334814"/>
              <a:gd name="connsiteY88" fmla="*/ 666155 h 838993"/>
              <a:gd name="connsiteX89" fmla="*/ 62739 w 334814"/>
              <a:gd name="connsiteY89" fmla="*/ 678160 h 838993"/>
              <a:gd name="connsiteX90" fmla="*/ 60358 w 334814"/>
              <a:gd name="connsiteY90" fmla="*/ 690166 h 838993"/>
              <a:gd name="connsiteX91" fmla="*/ 53545 w 334814"/>
              <a:gd name="connsiteY91" fmla="*/ 700319 h 838993"/>
              <a:gd name="connsiteX92" fmla="*/ 43392 w 334814"/>
              <a:gd name="connsiteY92" fmla="*/ 707132 h 838993"/>
              <a:gd name="connsiteX93" fmla="*/ 31386 w 334814"/>
              <a:gd name="connsiteY93" fmla="*/ 709513 h 838993"/>
              <a:gd name="connsiteX94" fmla="*/ 19381 w 334814"/>
              <a:gd name="connsiteY94" fmla="*/ 707132 h 838993"/>
              <a:gd name="connsiteX95" fmla="*/ 9194 w 334814"/>
              <a:gd name="connsiteY95" fmla="*/ 700319 h 838993"/>
              <a:gd name="connsiteX96" fmla="*/ 2381 w 334814"/>
              <a:gd name="connsiteY96" fmla="*/ 690166 h 838993"/>
              <a:gd name="connsiteX97" fmla="*/ 0 w 334814"/>
              <a:gd name="connsiteY97" fmla="*/ 678160 h 838993"/>
              <a:gd name="connsiteX98" fmla="*/ 2381 w 334814"/>
              <a:gd name="connsiteY98" fmla="*/ 666155 h 838993"/>
              <a:gd name="connsiteX99" fmla="*/ 9194 w 334814"/>
              <a:gd name="connsiteY99" fmla="*/ 655968 h 838993"/>
              <a:gd name="connsiteX100" fmla="*/ 19381 w 334814"/>
              <a:gd name="connsiteY100" fmla="*/ 649155 h 838993"/>
              <a:gd name="connsiteX101" fmla="*/ 31386 w 334814"/>
              <a:gd name="connsiteY101" fmla="*/ 646774 h 838993"/>
              <a:gd name="connsiteX102" fmla="*/ 303444 w 334814"/>
              <a:gd name="connsiteY102" fmla="*/ 517888 h 838993"/>
              <a:gd name="connsiteX103" fmla="*/ 315450 w 334814"/>
              <a:gd name="connsiteY103" fmla="*/ 520269 h 838993"/>
              <a:gd name="connsiteX104" fmla="*/ 325603 w 334814"/>
              <a:gd name="connsiteY104" fmla="*/ 527049 h 838993"/>
              <a:gd name="connsiteX105" fmla="*/ 332416 w 334814"/>
              <a:gd name="connsiteY105" fmla="*/ 537236 h 838993"/>
              <a:gd name="connsiteX106" fmla="*/ 334797 w 334814"/>
              <a:gd name="connsiteY106" fmla="*/ 549241 h 838993"/>
              <a:gd name="connsiteX107" fmla="*/ 332416 w 334814"/>
              <a:gd name="connsiteY107" fmla="*/ 561247 h 838993"/>
              <a:gd name="connsiteX108" fmla="*/ 325603 w 334814"/>
              <a:gd name="connsiteY108" fmla="*/ 571433 h 838993"/>
              <a:gd name="connsiteX109" fmla="*/ 315450 w 334814"/>
              <a:gd name="connsiteY109" fmla="*/ 578213 h 838993"/>
              <a:gd name="connsiteX110" fmla="*/ 303444 w 334814"/>
              <a:gd name="connsiteY110" fmla="*/ 580627 h 838993"/>
              <a:gd name="connsiteX111" fmla="*/ 291439 w 334814"/>
              <a:gd name="connsiteY111" fmla="*/ 578213 h 838993"/>
              <a:gd name="connsiteX112" fmla="*/ 281252 w 334814"/>
              <a:gd name="connsiteY112" fmla="*/ 571433 h 838993"/>
              <a:gd name="connsiteX113" fmla="*/ 274439 w 334814"/>
              <a:gd name="connsiteY113" fmla="*/ 561247 h 838993"/>
              <a:gd name="connsiteX114" fmla="*/ 272058 w 334814"/>
              <a:gd name="connsiteY114" fmla="*/ 549241 h 838993"/>
              <a:gd name="connsiteX115" fmla="*/ 274439 w 334814"/>
              <a:gd name="connsiteY115" fmla="*/ 537236 h 838993"/>
              <a:gd name="connsiteX116" fmla="*/ 281252 w 334814"/>
              <a:gd name="connsiteY116" fmla="*/ 527049 h 838993"/>
              <a:gd name="connsiteX117" fmla="*/ 291439 w 334814"/>
              <a:gd name="connsiteY117" fmla="*/ 520269 h 838993"/>
              <a:gd name="connsiteX118" fmla="*/ 303444 w 334814"/>
              <a:gd name="connsiteY118" fmla="*/ 517888 h 838993"/>
              <a:gd name="connsiteX119" fmla="*/ 167680 w 334814"/>
              <a:gd name="connsiteY119" fmla="*/ 517888 h 838993"/>
              <a:gd name="connsiteX120" fmla="*/ 179686 w 334814"/>
              <a:gd name="connsiteY120" fmla="*/ 520269 h 838993"/>
              <a:gd name="connsiteX121" fmla="*/ 189872 w 334814"/>
              <a:gd name="connsiteY121" fmla="*/ 527049 h 838993"/>
              <a:gd name="connsiteX122" fmla="*/ 196652 w 334814"/>
              <a:gd name="connsiteY122" fmla="*/ 537236 h 838993"/>
              <a:gd name="connsiteX123" fmla="*/ 199066 w 334814"/>
              <a:gd name="connsiteY123" fmla="*/ 549241 h 838993"/>
              <a:gd name="connsiteX124" fmla="*/ 196652 w 334814"/>
              <a:gd name="connsiteY124" fmla="*/ 561247 h 838993"/>
              <a:gd name="connsiteX125" fmla="*/ 189872 w 334814"/>
              <a:gd name="connsiteY125" fmla="*/ 571433 h 838993"/>
              <a:gd name="connsiteX126" fmla="*/ 179686 w 334814"/>
              <a:gd name="connsiteY126" fmla="*/ 578213 h 838993"/>
              <a:gd name="connsiteX127" fmla="*/ 167680 w 334814"/>
              <a:gd name="connsiteY127" fmla="*/ 580627 h 838993"/>
              <a:gd name="connsiteX128" fmla="*/ 155675 w 334814"/>
              <a:gd name="connsiteY128" fmla="*/ 578213 h 838993"/>
              <a:gd name="connsiteX129" fmla="*/ 145521 w 334814"/>
              <a:gd name="connsiteY129" fmla="*/ 571433 h 838993"/>
              <a:gd name="connsiteX130" fmla="*/ 138708 w 334814"/>
              <a:gd name="connsiteY130" fmla="*/ 561247 h 838993"/>
              <a:gd name="connsiteX131" fmla="*/ 136327 w 334814"/>
              <a:gd name="connsiteY131" fmla="*/ 549241 h 838993"/>
              <a:gd name="connsiteX132" fmla="*/ 138708 w 334814"/>
              <a:gd name="connsiteY132" fmla="*/ 537236 h 838993"/>
              <a:gd name="connsiteX133" fmla="*/ 145521 w 334814"/>
              <a:gd name="connsiteY133" fmla="*/ 527049 h 838993"/>
              <a:gd name="connsiteX134" fmla="*/ 155675 w 334814"/>
              <a:gd name="connsiteY134" fmla="*/ 520269 h 838993"/>
              <a:gd name="connsiteX135" fmla="*/ 167680 w 334814"/>
              <a:gd name="connsiteY135" fmla="*/ 517888 h 838993"/>
              <a:gd name="connsiteX136" fmla="*/ 31386 w 334814"/>
              <a:gd name="connsiteY136" fmla="*/ 517888 h 838993"/>
              <a:gd name="connsiteX137" fmla="*/ 43392 w 334814"/>
              <a:gd name="connsiteY137" fmla="*/ 520269 h 838993"/>
              <a:gd name="connsiteX138" fmla="*/ 53545 w 334814"/>
              <a:gd name="connsiteY138" fmla="*/ 527049 h 838993"/>
              <a:gd name="connsiteX139" fmla="*/ 60358 w 334814"/>
              <a:gd name="connsiteY139" fmla="*/ 537236 h 838993"/>
              <a:gd name="connsiteX140" fmla="*/ 62739 w 334814"/>
              <a:gd name="connsiteY140" fmla="*/ 549241 h 838993"/>
              <a:gd name="connsiteX141" fmla="*/ 60358 w 334814"/>
              <a:gd name="connsiteY141" fmla="*/ 561247 h 838993"/>
              <a:gd name="connsiteX142" fmla="*/ 53545 w 334814"/>
              <a:gd name="connsiteY142" fmla="*/ 571433 h 838993"/>
              <a:gd name="connsiteX143" fmla="*/ 43392 w 334814"/>
              <a:gd name="connsiteY143" fmla="*/ 578213 h 838993"/>
              <a:gd name="connsiteX144" fmla="*/ 31386 w 334814"/>
              <a:gd name="connsiteY144" fmla="*/ 580627 h 838993"/>
              <a:gd name="connsiteX145" fmla="*/ 19381 w 334814"/>
              <a:gd name="connsiteY145" fmla="*/ 578213 h 838993"/>
              <a:gd name="connsiteX146" fmla="*/ 9194 w 334814"/>
              <a:gd name="connsiteY146" fmla="*/ 571433 h 838993"/>
              <a:gd name="connsiteX147" fmla="*/ 2381 w 334814"/>
              <a:gd name="connsiteY147" fmla="*/ 561247 h 838993"/>
              <a:gd name="connsiteX148" fmla="*/ 0 w 334814"/>
              <a:gd name="connsiteY148" fmla="*/ 549241 h 838993"/>
              <a:gd name="connsiteX149" fmla="*/ 2381 w 334814"/>
              <a:gd name="connsiteY149" fmla="*/ 537236 h 838993"/>
              <a:gd name="connsiteX150" fmla="*/ 9194 w 334814"/>
              <a:gd name="connsiteY150" fmla="*/ 527049 h 838993"/>
              <a:gd name="connsiteX151" fmla="*/ 19381 w 334814"/>
              <a:gd name="connsiteY151" fmla="*/ 520269 h 838993"/>
              <a:gd name="connsiteX152" fmla="*/ 31386 w 334814"/>
              <a:gd name="connsiteY152" fmla="*/ 517888 h 838993"/>
              <a:gd name="connsiteX153" fmla="*/ 303444 w 334814"/>
              <a:gd name="connsiteY153" fmla="*/ 388408 h 838993"/>
              <a:gd name="connsiteX154" fmla="*/ 315450 w 334814"/>
              <a:gd name="connsiteY154" fmla="*/ 390789 h 838993"/>
              <a:gd name="connsiteX155" fmla="*/ 325603 w 334814"/>
              <a:gd name="connsiteY155" fmla="*/ 397602 h 838993"/>
              <a:gd name="connsiteX156" fmla="*/ 332416 w 334814"/>
              <a:gd name="connsiteY156" fmla="*/ 407756 h 838993"/>
              <a:gd name="connsiteX157" fmla="*/ 334797 w 334814"/>
              <a:gd name="connsiteY157" fmla="*/ 419761 h 838993"/>
              <a:gd name="connsiteX158" fmla="*/ 332416 w 334814"/>
              <a:gd name="connsiteY158" fmla="*/ 431767 h 838993"/>
              <a:gd name="connsiteX159" fmla="*/ 325603 w 334814"/>
              <a:gd name="connsiteY159" fmla="*/ 441953 h 838993"/>
              <a:gd name="connsiteX160" fmla="*/ 315450 w 334814"/>
              <a:gd name="connsiteY160" fmla="*/ 448766 h 838993"/>
              <a:gd name="connsiteX161" fmla="*/ 303444 w 334814"/>
              <a:gd name="connsiteY161" fmla="*/ 451147 h 838993"/>
              <a:gd name="connsiteX162" fmla="*/ 291439 w 334814"/>
              <a:gd name="connsiteY162" fmla="*/ 448766 h 838993"/>
              <a:gd name="connsiteX163" fmla="*/ 281252 w 334814"/>
              <a:gd name="connsiteY163" fmla="*/ 441953 h 838993"/>
              <a:gd name="connsiteX164" fmla="*/ 274439 w 334814"/>
              <a:gd name="connsiteY164" fmla="*/ 431767 h 838993"/>
              <a:gd name="connsiteX165" fmla="*/ 272058 w 334814"/>
              <a:gd name="connsiteY165" fmla="*/ 419761 h 838993"/>
              <a:gd name="connsiteX166" fmla="*/ 274439 w 334814"/>
              <a:gd name="connsiteY166" fmla="*/ 407756 h 838993"/>
              <a:gd name="connsiteX167" fmla="*/ 281252 w 334814"/>
              <a:gd name="connsiteY167" fmla="*/ 397602 h 838993"/>
              <a:gd name="connsiteX168" fmla="*/ 291439 w 334814"/>
              <a:gd name="connsiteY168" fmla="*/ 390789 h 838993"/>
              <a:gd name="connsiteX169" fmla="*/ 303444 w 334814"/>
              <a:gd name="connsiteY169" fmla="*/ 388408 h 838993"/>
              <a:gd name="connsiteX170" fmla="*/ 167680 w 334814"/>
              <a:gd name="connsiteY170" fmla="*/ 388408 h 838993"/>
              <a:gd name="connsiteX171" fmla="*/ 179686 w 334814"/>
              <a:gd name="connsiteY171" fmla="*/ 390789 h 838993"/>
              <a:gd name="connsiteX172" fmla="*/ 189872 w 334814"/>
              <a:gd name="connsiteY172" fmla="*/ 397602 h 838993"/>
              <a:gd name="connsiteX173" fmla="*/ 196652 w 334814"/>
              <a:gd name="connsiteY173" fmla="*/ 407756 h 838993"/>
              <a:gd name="connsiteX174" fmla="*/ 199066 w 334814"/>
              <a:gd name="connsiteY174" fmla="*/ 419761 h 838993"/>
              <a:gd name="connsiteX175" fmla="*/ 196652 w 334814"/>
              <a:gd name="connsiteY175" fmla="*/ 431767 h 838993"/>
              <a:gd name="connsiteX176" fmla="*/ 189872 w 334814"/>
              <a:gd name="connsiteY176" fmla="*/ 441953 h 838993"/>
              <a:gd name="connsiteX177" fmla="*/ 179686 w 334814"/>
              <a:gd name="connsiteY177" fmla="*/ 448766 h 838993"/>
              <a:gd name="connsiteX178" fmla="*/ 167680 w 334814"/>
              <a:gd name="connsiteY178" fmla="*/ 451147 h 838993"/>
              <a:gd name="connsiteX179" fmla="*/ 155675 w 334814"/>
              <a:gd name="connsiteY179" fmla="*/ 448766 h 838993"/>
              <a:gd name="connsiteX180" fmla="*/ 145521 w 334814"/>
              <a:gd name="connsiteY180" fmla="*/ 441953 h 838993"/>
              <a:gd name="connsiteX181" fmla="*/ 138708 w 334814"/>
              <a:gd name="connsiteY181" fmla="*/ 431767 h 838993"/>
              <a:gd name="connsiteX182" fmla="*/ 136327 w 334814"/>
              <a:gd name="connsiteY182" fmla="*/ 419761 h 838993"/>
              <a:gd name="connsiteX183" fmla="*/ 138708 w 334814"/>
              <a:gd name="connsiteY183" fmla="*/ 407756 h 838993"/>
              <a:gd name="connsiteX184" fmla="*/ 145521 w 334814"/>
              <a:gd name="connsiteY184" fmla="*/ 397602 h 838993"/>
              <a:gd name="connsiteX185" fmla="*/ 155675 w 334814"/>
              <a:gd name="connsiteY185" fmla="*/ 390789 h 838993"/>
              <a:gd name="connsiteX186" fmla="*/ 167680 w 334814"/>
              <a:gd name="connsiteY186" fmla="*/ 388408 h 838993"/>
              <a:gd name="connsiteX187" fmla="*/ 31386 w 334814"/>
              <a:gd name="connsiteY187" fmla="*/ 388408 h 838993"/>
              <a:gd name="connsiteX188" fmla="*/ 43392 w 334814"/>
              <a:gd name="connsiteY188" fmla="*/ 390789 h 838993"/>
              <a:gd name="connsiteX189" fmla="*/ 53545 w 334814"/>
              <a:gd name="connsiteY189" fmla="*/ 397602 h 838993"/>
              <a:gd name="connsiteX190" fmla="*/ 60358 w 334814"/>
              <a:gd name="connsiteY190" fmla="*/ 407756 h 838993"/>
              <a:gd name="connsiteX191" fmla="*/ 62739 w 334814"/>
              <a:gd name="connsiteY191" fmla="*/ 419761 h 838993"/>
              <a:gd name="connsiteX192" fmla="*/ 60358 w 334814"/>
              <a:gd name="connsiteY192" fmla="*/ 431767 h 838993"/>
              <a:gd name="connsiteX193" fmla="*/ 53545 w 334814"/>
              <a:gd name="connsiteY193" fmla="*/ 441953 h 838993"/>
              <a:gd name="connsiteX194" fmla="*/ 43392 w 334814"/>
              <a:gd name="connsiteY194" fmla="*/ 448766 h 838993"/>
              <a:gd name="connsiteX195" fmla="*/ 31386 w 334814"/>
              <a:gd name="connsiteY195" fmla="*/ 451147 h 838993"/>
              <a:gd name="connsiteX196" fmla="*/ 19381 w 334814"/>
              <a:gd name="connsiteY196" fmla="*/ 448766 h 838993"/>
              <a:gd name="connsiteX197" fmla="*/ 9194 w 334814"/>
              <a:gd name="connsiteY197" fmla="*/ 441953 h 838993"/>
              <a:gd name="connsiteX198" fmla="*/ 2381 w 334814"/>
              <a:gd name="connsiteY198" fmla="*/ 431767 h 838993"/>
              <a:gd name="connsiteX199" fmla="*/ 0 w 334814"/>
              <a:gd name="connsiteY199" fmla="*/ 419761 h 838993"/>
              <a:gd name="connsiteX200" fmla="*/ 2381 w 334814"/>
              <a:gd name="connsiteY200" fmla="*/ 407756 h 838993"/>
              <a:gd name="connsiteX201" fmla="*/ 9194 w 334814"/>
              <a:gd name="connsiteY201" fmla="*/ 397602 h 838993"/>
              <a:gd name="connsiteX202" fmla="*/ 19381 w 334814"/>
              <a:gd name="connsiteY202" fmla="*/ 390789 h 838993"/>
              <a:gd name="connsiteX203" fmla="*/ 31386 w 334814"/>
              <a:gd name="connsiteY203" fmla="*/ 388408 h 838993"/>
              <a:gd name="connsiteX204" fmla="*/ 164406 w 334814"/>
              <a:gd name="connsiteY204" fmla="*/ 259358 h 838993"/>
              <a:gd name="connsiteX205" fmla="*/ 176576 w 334814"/>
              <a:gd name="connsiteY205" fmla="*/ 260548 h 838993"/>
              <a:gd name="connsiteX206" fmla="*/ 187391 w 334814"/>
              <a:gd name="connsiteY206" fmla="*/ 266303 h 838993"/>
              <a:gd name="connsiteX207" fmla="*/ 195163 w 334814"/>
              <a:gd name="connsiteY207" fmla="*/ 275762 h 838993"/>
              <a:gd name="connsiteX208" fmla="*/ 198702 w 334814"/>
              <a:gd name="connsiteY208" fmla="*/ 287470 h 838993"/>
              <a:gd name="connsiteX209" fmla="*/ 197512 w 334814"/>
              <a:gd name="connsiteY209" fmla="*/ 299640 h 838993"/>
              <a:gd name="connsiteX210" fmla="*/ 191757 w 334814"/>
              <a:gd name="connsiteY210" fmla="*/ 310455 h 838993"/>
              <a:gd name="connsiteX211" fmla="*/ 182298 w 334814"/>
              <a:gd name="connsiteY211" fmla="*/ 318227 h 838993"/>
              <a:gd name="connsiteX212" fmla="*/ 170590 w 334814"/>
              <a:gd name="connsiteY212" fmla="*/ 321766 h 838993"/>
              <a:gd name="connsiteX213" fmla="*/ 158419 w 334814"/>
              <a:gd name="connsiteY213" fmla="*/ 320576 h 838993"/>
              <a:gd name="connsiteX214" fmla="*/ 147605 w 334814"/>
              <a:gd name="connsiteY214" fmla="*/ 314821 h 838993"/>
              <a:gd name="connsiteX215" fmla="*/ 139832 w 334814"/>
              <a:gd name="connsiteY215" fmla="*/ 305362 h 838993"/>
              <a:gd name="connsiteX216" fmla="*/ 136294 w 334814"/>
              <a:gd name="connsiteY216" fmla="*/ 293654 h 838993"/>
              <a:gd name="connsiteX217" fmla="*/ 137484 w 334814"/>
              <a:gd name="connsiteY217" fmla="*/ 281483 h 838993"/>
              <a:gd name="connsiteX218" fmla="*/ 143239 w 334814"/>
              <a:gd name="connsiteY218" fmla="*/ 270669 h 838993"/>
              <a:gd name="connsiteX219" fmla="*/ 152698 w 334814"/>
              <a:gd name="connsiteY219" fmla="*/ 262896 h 838993"/>
              <a:gd name="connsiteX220" fmla="*/ 164406 w 334814"/>
              <a:gd name="connsiteY220" fmla="*/ 259358 h 838993"/>
              <a:gd name="connsiteX221" fmla="*/ 305660 w 334814"/>
              <a:gd name="connsiteY221" fmla="*/ 258994 h 838993"/>
              <a:gd name="connsiteX222" fmla="*/ 317467 w 334814"/>
              <a:gd name="connsiteY222" fmla="*/ 262235 h 838993"/>
              <a:gd name="connsiteX223" fmla="*/ 327157 w 334814"/>
              <a:gd name="connsiteY223" fmla="*/ 269742 h 838993"/>
              <a:gd name="connsiteX224" fmla="*/ 333209 w 334814"/>
              <a:gd name="connsiteY224" fmla="*/ 280359 h 838993"/>
              <a:gd name="connsiteX225" fmla="*/ 334731 w 334814"/>
              <a:gd name="connsiteY225" fmla="*/ 292530 h 838993"/>
              <a:gd name="connsiteX226" fmla="*/ 331523 w 334814"/>
              <a:gd name="connsiteY226" fmla="*/ 304337 h 838993"/>
              <a:gd name="connsiteX227" fmla="*/ 324015 w 334814"/>
              <a:gd name="connsiteY227" fmla="*/ 313994 h 838993"/>
              <a:gd name="connsiteX228" fmla="*/ 313366 w 334814"/>
              <a:gd name="connsiteY228" fmla="*/ 320046 h 838993"/>
              <a:gd name="connsiteX229" fmla="*/ 301228 w 334814"/>
              <a:gd name="connsiteY229" fmla="*/ 321568 h 838993"/>
              <a:gd name="connsiteX230" fmla="*/ 289421 w 334814"/>
              <a:gd name="connsiteY230" fmla="*/ 318360 h 838993"/>
              <a:gd name="connsiteX231" fmla="*/ 279764 w 334814"/>
              <a:gd name="connsiteY231" fmla="*/ 310852 h 838993"/>
              <a:gd name="connsiteX232" fmla="*/ 273678 w 334814"/>
              <a:gd name="connsiteY232" fmla="*/ 300203 h 838993"/>
              <a:gd name="connsiteX233" fmla="*/ 272157 w 334814"/>
              <a:gd name="connsiteY233" fmla="*/ 288065 h 838993"/>
              <a:gd name="connsiteX234" fmla="*/ 275398 w 334814"/>
              <a:gd name="connsiteY234" fmla="*/ 276258 h 838993"/>
              <a:gd name="connsiteX235" fmla="*/ 282905 w 334814"/>
              <a:gd name="connsiteY235" fmla="*/ 266601 h 838993"/>
              <a:gd name="connsiteX236" fmla="*/ 293522 w 334814"/>
              <a:gd name="connsiteY236" fmla="*/ 260515 h 838993"/>
              <a:gd name="connsiteX237" fmla="*/ 305660 w 334814"/>
              <a:gd name="connsiteY237" fmla="*/ 258994 h 838993"/>
              <a:gd name="connsiteX238" fmla="*/ 33602 w 334814"/>
              <a:gd name="connsiteY238" fmla="*/ 258994 h 838993"/>
              <a:gd name="connsiteX239" fmla="*/ 45409 w 334814"/>
              <a:gd name="connsiteY239" fmla="*/ 262235 h 838993"/>
              <a:gd name="connsiteX240" fmla="*/ 55100 w 334814"/>
              <a:gd name="connsiteY240" fmla="*/ 269742 h 838993"/>
              <a:gd name="connsiteX241" fmla="*/ 61152 w 334814"/>
              <a:gd name="connsiteY241" fmla="*/ 280359 h 838993"/>
              <a:gd name="connsiteX242" fmla="*/ 62673 w 334814"/>
              <a:gd name="connsiteY242" fmla="*/ 292530 h 838993"/>
              <a:gd name="connsiteX243" fmla="*/ 59432 w 334814"/>
              <a:gd name="connsiteY243" fmla="*/ 304337 h 838993"/>
              <a:gd name="connsiteX244" fmla="*/ 51925 w 334814"/>
              <a:gd name="connsiteY244" fmla="*/ 313994 h 838993"/>
              <a:gd name="connsiteX245" fmla="*/ 41308 w 334814"/>
              <a:gd name="connsiteY245" fmla="*/ 320046 h 838993"/>
              <a:gd name="connsiteX246" fmla="*/ 29171 w 334814"/>
              <a:gd name="connsiteY246" fmla="*/ 321601 h 838993"/>
              <a:gd name="connsiteX247" fmla="*/ 17364 w 334814"/>
              <a:gd name="connsiteY247" fmla="*/ 318359 h 838993"/>
              <a:gd name="connsiteX248" fmla="*/ 7673 w 334814"/>
              <a:gd name="connsiteY248" fmla="*/ 310852 h 838993"/>
              <a:gd name="connsiteX249" fmla="*/ 1621 w 334814"/>
              <a:gd name="connsiteY249" fmla="*/ 300202 h 838993"/>
              <a:gd name="connsiteX250" fmla="*/ 99 w 334814"/>
              <a:gd name="connsiteY250" fmla="*/ 288065 h 838993"/>
              <a:gd name="connsiteX251" fmla="*/ 3341 w 334814"/>
              <a:gd name="connsiteY251" fmla="*/ 276258 h 838993"/>
              <a:gd name="connsiteX252" fmla="*/ 10815 w 334814"/>
              <a:gd name="connsiteY252" fmla="*/ 266600 h 838993"/>
              <a:gd name="connsiteX253" fmla="*/ 21465 w 334814"/>
              <a:gd name="connsiteY253" fmla="*/ 260548 h 838993"/>
              <a:gd name="connsiteX254" fmla="*/ 33602 w 334814"/>
              <a:gd name="connsiteY254" fmla="*/ 258994 h 838993"/>
              <a:gd name="connsiteX255" fmla="*/ 303444 w 334814"/>
              <a:gd name="connsiteY255" fmla="*/ 129447 h 838993"/>
              <a:gd name="connsiteX256" fmla="*/ 334797 w 334814"/>
              <a:gd name="connsiteY256" fmla="*/ 160833 h 838993"/>
              <a:gd name="connsiteX257" fmla="*/ 303444 w 334814"/>
              <a:gd name="connsiteY257" fmla="*/ 192186 h 838993"/>
              <a:gd name="connsiteX258" fmla="*/ 272058 w 334814"/>
              <a:gd name="connsiteY258" fmla="*/ 160833 h 838993"/>
              <a:gd name="connsiteX259" fmla="*/ 303444 w 334814"/>
              <a:gd name="connsiteY259" fmla="*/ 129447 h 838993"/>
              <a:gd name="connsiteX260" fmla="*/ 167680 w 334814"/>
              <a:gd name="connsiteY260" fmla="*/ 129447 h 838993"/>
              <a:gd name="connsiteX261" fmla="*/ 199066 w 334814"/>
              <a:gd name="connsiteY261" fmla="*/ 160833 h 838993"/>
              <a:gd name="connsiteX262" fmla="*/ 167680 w 334814"/>
              <a:gd name="connsiteY262" fmla="*/ 192186 h 838993"/>
              <a:gd name="connsiteX263" fmla="*/ 136327 w 334814"/>
              <a:gd name="connsiteY263" fmla="*/ 160833 h 838993"/>
              <a:gd name="connsiteX264" fmla="*/ 167680 w 334814"/>
              <a:gd name="connsiteY264" fmla="*/ 129447 h 838993"/>
              <a:gd name="connsiteX265" fmla="*/ 31386 w 334814"/>
              <a:gd name="connsiteY265" fmla="*/ 129447 h 838993"/>
              <a:gd name="connsiteX266" fmla="*/ 62739 w 334814"/>
              <a:gd name="connsiteY266" fmla="*/ 160833 h 838993"/>
              <a:gd name="connsiteX267" fmla="*/ 31386 w 334814"/>
              <a:gd name="connsiteY267" fmla="*/ 192186 h 838993"/>
              <a:gd name="connsiteX268" fmla="*/ 0 w 334814"/>
              <a:gd name="connsiteY268" fmla="*/ 160833 h 838993"/>
              <a:gd name="connsiteX269" fmla="*/ 31386 w 334814"/>
              <a:gd name="connsiteY269" fmla="*/ 129447 h 838993"/>
              <a:gd name="connsiteX270" fmla="*/ 303444 w 334814"/>
              <a:gd name="connsiteY270" fmla="*/ 0 h 838993"/>
              <a:gd name="connsiteX271" fmla="*/ 334797 w 334814"/>
              <a:gd name="connsiteY271" fmla="*/ 31353 h 838993"/>
              <a:gd name="connsiteX272" fmla="*/ 303444 w 334814"/>
              <a:gd name="connsiteY272" fmla="*/ 62739 h 838993"/>
              <a:gd name="connsiteX273" fmla="*/ 272058 w 334814"/>
              <a:gd name="connsiteY273" fmla="*/ 31353 h 838993"/>
              <a:gd name="connsiteX274" fmla="*/ 303444 w 334814"/>
              <a:gd name="connsiteY274" fmla="*/ 0 h 838993"/>
              <a:gd name="connsiteX275" fmla="*/ 167680 w 334814"/>
              <a:gd name="connsiteY275" fmla="*/ 0 h 838993"/>
              <a:gd name="connsiteX276" fmla="*/ 199066 w 334814"/>
              <a:gd name="connsiteY276" fmla="*/ 31353 h 838993"/>
              <a:gd name="connsiteX277" fmla="*/ 167680 w 334814"/>
              <a:gd name="connsiteY277" fmla="*/ 62739 h 838993"/>
              <a:gd name="connsiteX278" fmla="*/ 136327 w 334814"/>
              <a:gd name="connsiteY278" fmla="*/ 31353 h 838993"/>
              <a:gd name="connsiteX279" fmla="*/ 167680 w 334814"/>
              <a:gd name="connsiteY279" fmla="*/ 0 h 838993"/>
              <a:gd name="connsiteX280" fmla="*/ 31386 w 334814"/>
              <a:gd name="connsiteY280" fmla="*/ 0 h 838993"/>
              <a:gd name="connsiteX281" fmla="*/ 62739 w 334814"/>
              <a:gd name="connsiteY281" fmla="*/ 31353 h 838993"/>
              <a:gd name="connsiteX282" fmla="*/ 31386 w 334814"/>
              <a:gd name="connsiteY282" fmla="*/ 62739 h 838993"/>
              <a:gd name="connsiteX283" fmla="*/ 0 w 334814"/>
              <a:gd name="connsiteY283" fmla="*/ 31353 h 838993"/>
              <a:gd name="connsiteX284" fmla="*/ 31386 w 334814"/>
              <a:gd name="connsiteY284" fmla="*/ 0 h 838993"/>
            </a:gdLst>
            <a:ahLst/>
            <a:cxnLst/>
            <a:rect l="l" t="t" r="r" b="b"/>
            <a:pathLst>
              <a:path w="334814" h="838993">
                <a:moveTo>
                  <a:pt x="303444" y="776254"/>
                </a:moveTo>
                <a:cubicBezTo>
                  <a:pt x="307578" y="776254"/>
                  <a:pt x="311580" y="777048"/>
                  <a:pt x="315450" y="778635"/>
                </a:cubicBezTo>
                <a:cubicBezTo>
                  <a:pt x="319286" y="780223"/>
                  <a:pt x="322660" y="782505"/>
                  <a:pt x="325603" y="785448"/>
                </a:cubicBezTo>
                <a:cubicBezTo>
                  <a:pt x="328547" y="788392"/>
                  <a:pt x="330829" y="791765"/>
                  <a:pt x="332416" y="795602"/>
                </a:cubicBezTo>
                <a:cubicBezTo>
                  <a:pt x="334004" y="799471"/>
                  <a:pt x="334797" y="803473"/>
                  <a:pt x="334797" y="807607"/>
                </a:cubicBezTo>
                <a:cubicBezTo>
                  <a:pt x="334797" y="811774"/>
                  <a:pt x="334004" y="815776"/>
                  <a:pt x="332416" y="819613"/>
                </a:cubicBezTo>
                <a:cubicBezTo>
                  <a:pt x="330829" y="823449"/>
                  <a:pt x="328547" y="826856"/>
                  <a:pt x="325603" y="829799"/>
                </a:cubicBezTo>
                <a:cubicBezTo>
                  <a:pt x="322660" y="832743"/>
                  <a:pt x="319286" y="834992"/>
                  <a:pt x="315450" y="836612"/>
                </a:cubicBezTo>
                <a:cubicBezTo>
                  <a:pt x="311580" y="838200"/>
                  <a:pt x="307578" y="838993"/>
                  <a:pt x="303444" y="838993"/>
                </a:cubicBezTo>
                <a:cubicBezTo>
                  <a:pt x="299277" y="838993"/>
                  <a:pt x="295275" y="838200"/>
                  <a:pt x="291439" y="836612"/>
                </a:cubicBezTo>
                <a:cubicBezTo>
                  <a:pt x="287569" y="834992"/>
                  <a:pt x="284196" y="832743"/>
                  <a:pt x="281252" y="829799"/>
                </a:cubicBezTo>
                <a:cubicBezTo>
                  <a:pt x="278309" y="826856"/>
                  <a:pt x="276027" y="823449"/>
                  <a:pt x="274439" y="819613"/>
                </a:cubicBezTo>
                <a:cubicBezTo>
                  <a:pt x="272852" y="815776"/>
                  <a:pt x="272058" y="811774"/>
                  <a:pt x="272058" y="807607"/>
                </a:cubicBezTo>
                <a:cubicBezTo>
                  <a:pt x="272058" y="803473"/>
                  <a:pt x="272852" y="799471"/>
                  <a:pt x="274439" y="795602"/>
                </a:cubicBezTo>
                <a:cubicBezTo>
                  <a:pt x="276027" y="791765"/>
                  <a:pt x="278309" y="788392"/>
                  <a:pt x="281252" y="785448"/>
                </a:cubicBezTo>
                <a:cubicBezTo>
                  <a:pt x="284196" y="782505"/>
                  <a:pt x="287569" y="780223"/>
                  <a:pt x="291439" y="778635"/>
                </a:cubicBezTo>
                <a:cubicBezTo>
                  <a:pt x="295275" y="777048"/>
                  <a:pt x="299277" y="776254"/>
                  <a:pt x="303444" y="776254"/>
                </a:cubicBezTo>
                <a:close/>
                <a:moveTo>
                  <a:pt x="167680" y="776254"/>
                </a:moveTo>
                <a:cubicBezTo>
                  <a:pt x="171847" y="776254"/>
                  <a:pt x="175849" y="777048"/>
                  <a:pt x="179686" y="778635"/>
                </a:cubicBezTo>
                <a:cubicBezTo>
                  <a:pt x="183522" y="780223"/>
                  <a:pt x="186929" y="782505"/>
                  <a:pt x="189872" y="785448"/>
                </a:cubicBezTo>
                <a:cubicBezTo>
                  <a:pt x="192816" y="788392"/>
                  <a:pt x="195065" y="791765"/>
                  <a:pt x="196652" y="795602"/>
                </a:cubicBezTo>
                <a:cubicBezTo>
                  <a:pt x="198273" y="799471"/>
                  <a:pt x="199066" y="803473"/>
                  <a:pt x="199066" y="807607"/>
                </a:cubicBezTo>
                <a:cubicBezTo>
                  <a:pt x="199066" y="811774"/>
                  <a:pt x="198273" y="815776"/>
                  <a:pt x="196652" y="819613"/>
                </a:cubicBezTo>
                <a:cubicBezTo>
                  <a:pt x="195065" y="823449"/>
                  <a:pt x="192816" y="826856"/>
                  <a:pt x="189872" y="829799"/>
                </a:cubicBezTo>
                <a:cubicBezTo>
                  <a:pt x="186929" y="832743"/>
                  <a:pt x="183522" y="834992"/>
                  <a:pt x="179686" y="836612"/>
                </a:cubicBezTo>
                <a:cubicBezTo>
                  <a:pt x="175849" y="838200"/>
                  <a:pt x="171847" y="838993"/>
                  <a:pt x="167680" y="838993"/>
                </a:cubicBezTo>
                <a:cubicBezTo>
                  <a:pt x="163513" y="838993"/>
                  <a:pt x="159511" y="838200"/>
                  <a:pt x="155675" y="836612"/>
                </a:cubicBezTo>
                <a:cubicBezTo>
                  <a:pt x="151838" y="834992"/>
                  <a:pt x="148432" y="832743"/>
                  <a:pt x="145521" y="829799"/>
                </a:cubicBezTo>
                <a:cubicBezTo>
                  <a:pt x="142578" y="826856"/>
                  <a:pt x="140296" y="823449"/>
                  <a:pt x="138708" y="819613"/>
                </a:cubicBezTo>
                <a:cubicBezTo>
                  <a:pt x="137121" y="815776"/>
                  <a:pt x="136327" y="811774"/>
                  <a:pt x="136327" y="807607"/>
                </a:cubicBezTo>
                <a:cubicBezTo>
                  <a:pt x="136327" y="803473"/>
                  <a:pt x="137121" y="799471"/>
                  <a:pt x="138708" y="795602"/>
                </a:cubicBezTo>
                <a:cubicBezTo>
                  <a:pt x="140296" y="791765"/>
                  <a:pt x="142578" y="788392"/>
                  <a:pt x="145521" y="785448"/>
                </a:cubicBezTo>
                <a:cubicBezTo>
                  <a:pt x="148432" y="782505"/>
                  <a:pt x="151838" y="780223"/>
                  <a:pt x="155675" y="778635"/>
                </a:cubicBezTo>
                <a:cubicBezTo>
                  <a:pt x="159511" y="777048"/>
                  <a:pt x="163513" y="776254"/>
                  <a:pt x="167680" y="776254"/>
                </a:cubicBezTo>
                <a:close/>
                <a:moveTo>
                  <a:pt x="31386" y="776254"/>
                </a:moveTo>
                <a:cubicBezTo>
                  <a:pt x="35520" y="776254"/>
                  <a:pt x="39522" y="777048"/>
                  <a:pt x="43392" y="778635"/>
                </a:cubicBezTo>
                <a:cubicBezTo>
                  <a:pt x="47228" y="780223"/>
                  <a:pt x="50602" y="782505"/>
                  <a:pt x="53545" y="785448"/>
                </a:cubicBezTo>
                <a:cubicBezTo>
                  <a:pt x="56489" y="788392"/>
                  <a:pt x="58771" y="791765"/>
                  <a:pt x="60358" y="795602"/>
                </a:cubicBezTo>
                <a:cubicBezTo>
                  <a:pt x="61946" y="799471"/>
                  <a:pt x="62739" y="803473"/>
                  <a:pt x="62739" y="807607"/>
                </a:cubicBezTo>
                <a:cubicBezTo>
                  <a:pt x="62739" y="811774"/>
                  <a:pt x="61946" y="815776"/>
                  <a:pt x="60358" y="819613"/>
                </a:cubicBezTo>
                <a:cubicBezTo>
                  <a:pt x="58771" y="823449"/>
                  <a:pt x="56489" y="826856"/>
                  <a:pt x="53545" y="829799"/>
                </a:cubicBezTo>
                <a:cubicBezTo>
                  <a:pt x="50602" y="832743"/>
                  <a:pt x="47228" y="834992"/>
                  <a:pt x="43392" y="836612"/>
                </a:cubicBezTo>
                <a:cubicBezTo>
                  <a:pt x="39522" y="838200"/>
                  <a:pt x="35520" y="838993"/>
                  <a:pt x="31386" y="838993"/>
                </a:cubicBezTo>
                <a:cubicBezTo>
                  <a:pt x="27219" y="838993"/>
                  <a:pt x="23217" y="838200"/>
                  <a:pt x="19381" y="836612"/>
                </a:cubicBezTo>
                <a:cubicBezTo>
                  <a:pt x="15511" y="834992"/>
                  <a:pt x="12138" y="832743"/>
                  <a:pt x="9194" y="829799"/>
                </a:cubicBezTo>
                <a:cubicBezTo>
                  <a:pt x="6251" y="826856"/>
                  <a:pt x="3969" y="823449"/>
                  <a:pt x="2381" y="819613"/>
                </a:cubicBezTo>
                <a:cubicBezTo>
                  <a:pt x="794" y="815776"/>
                  <a:pt x="0" y="811774"/>
                  <a:pt x="0" y="807607"/>
                </a:cubicBezTo>
                <a:cubicBezTo>
                  <a:pt x="0" y="803473"/>
                  <a:pt x="794" y="799471"/>
                  <a:pt x="2381" y="795602"/>
                </a:cubicBezTo>
                <a:cubicBezTo>
                  <a:pt x="3969" y="791765"/>
                  <a:pt x="6251" y="788392"/>
                  <a:pt x="9194" y="785448"/>
                </a:cubicBezTo>
                <a:cubicBezTo>
                  <a:pt x="12138" y="782505"/>
                  <a:pt x="15511" y="780223"/>
                  <a:pt x="19381" y="778635"/>
                </a:cubicBezTo>
                <a:cubicBezTo>
                  <a:pt x="23217" y="777048"/>
                  <a:pt x="27219" y="776254"/>
                  <a:pt x="31386" y="776254"/>
                </a:cubicBezTo>
                <a:close/>
                <a:moveTo>
                  <a:pt x="303444" y="646774"/>
                </a:moveTo>
                <a:cubicBezTo>
                  <a:pt x="307578" y="646774"/>
                  <a:pt x="311580" y="647568"/>
                  <a:pt x="315450" y="649155"/>
                </a:cubicBezTo>
                <a:cubicBezTo>
                  <a:pt x="319286" y="650743"/>
                  <a:pt x="322660" y="653025"/>
                  <a:pt x="325603" y="655968"/>
                </a:cubicBezTo>
                <a:cubicBezTo>
                  <a:pt x="328547" y="658912"/>
                  <a:pt x="330829" y="662285"/>
                  <a:pt x="332416" y="666155"/>
                </a:cubicBezTo>
                <a:cubicBezTo>
                  <a:pt x="334004" y="669991"/>
                  <a:pt x="334797" y="673993"/>
                  <a:pt x="334797" y="678160"/>
                </a:cubicBezTo>
                <a:cubicBezTo>
                  <a:pt x="334797" y="682294"/>
                  <a:pt x="334004" y="686296"/>
                  <a:pt x="332416" y="690166"/>
                </a:cubicBezTo>
                <a:cubicBezTo>
                  <a:pt x="330829" y="694002"/>
                  <a:pt x="328547" y="697376"/>
                  <a:pt x="325603" y="700319"/>
                </a:cubicBezTo>
                <a:cubicBezTo>
                  <a:pt x="322660" y="703263"/>
                  <a:pt x="319286" y="705545"/>
                  <a:pt x="315450" y="707132"/>
                </a:cubicBezTo>
                <a:cubicBezTo>
                  <a:pt x="311580" y="708720"/>
                  <a:pt x="307578" y="709513"/>
                  <a:pt x="303444" y="709513"/>
                </a:cubicBezTo>
                <a:cubicBezTo>
                  <a:pt x="299277" y="709513"/>
                  <a:pt x="295275" y="708720"/>
                  <a:pt x="291439" y="707132"/>
                </a:cubicBezTo>
                <a:cubicBezTo>
                  <a:pt x="287569" y="705545"/>
                  <a:pt x="284196" y="703263"/>
                  <a:pt x="281252" y="700319"/>
                </a:cubicBezTo>
                <a:cubicBezTo>
                  <a:pt x="278309" y="697376"/>
                  <a:pt x="276027" y="694002"/>
                  <a:pt x="274439" y="690166"/>
                </a:cubicBezTo>
                <a:cubicBezTo>
                  <a:pt x="272852" y="686296"/>
                  <a:pt x="272058" y="682294"/>
                  <a:pt x="272058" y="678160"/>
                </a:cubicBezTo>
                <a:cubicBezTo>
                  <a:pt x="272058" y="673993"/>
                  <a:pt x="272852" y="669991"/>
                  <a:pt x="274439" y="666155"/>
                </a:cubicBezTo>
                <a:cubicBezTo>
                  <a:pt x="276027" y="662285"/>
                  <a:pt x="278309" y="658912"/>
                  <a:pt x="281252" y="655968"/>
                </a:cubicBezTo>
                <a:cubicBezTo>
                  <a:pt x="284196" y="653025"/>
                  <a:pt x="287569" y="650743"/>
                  <a:pt x="291439" y="649155"/>
                </a:cubicBezTo>
                <a:cubicBezTo>
                  <a:pt x="295275" y="647568"/>
                  <a:pt x="299277" y="646774"/>
                  <a:pt x="303444" y="646774"/>
                </a:cubicBezTo>
                <a:close/>
                <a:moveTo>
                  <a:pt x="167680" y="646774"/>
                </a:moveTo>
                <a:cubicBezTo>
                  <a:pt x="171847" y="646774"/>
                  <a:pt x="175849" y="647568"/>
                  <a:pt x="179686" y="649155"/>
                </a:cubicBezTo>
                <a:cubicBezTo>
                  <a:pt x="183522" y="650743"/>
                  <a:pt x="186929" y="653025"/>
                  <a:pt x="189872" y="655968"/>
                </a:cubicBezTo>
                <a:cubicBezTo>
                  <a:pt x="192816" y="658912"/>
                  <a:pt x="195065" y="662285"/>
                  <a:pt x="196652" y="666155"/>
                </a:cubicBezTo>
                <a:cubicBezTo>
                  <a:pt x="198273" y="669991"/>
                  <a:pt x="199066" y="673993"/>
                  <a:pt x="199066" y="678160"/>
                </a:cubicBezTo>
                <a:cubicBezTo>
                  <a:pt x="199066" y="682294"/>
                  <a:pt x="198273" y="686296"/>
                  <a:pt x="196652" y="690166"/>
                </a:cubicBezTo>
                <a:cubicBezTo>
                  <a:pt x="195065" y="694002"/>
                  <a:pt x="192816" y="697376"/>
                  <a:pt x="189872" y="700319"/>
                </a:cubicBezTo>
                <a:cubicBezTo>
                  <a:pt x="186929" y="703263"/>
                  <a:pt x="183522" y="705545"/>
                  <a:pt x="179686" y="707132"/>
                </a:cubicBezTo>
                <a:cubicBezTo>
                  <a:pt x="175849" y="708720"/>
                  <a:pt x="171847" y="709513"/>
                  <a:pt x="167680" y="709513"/>
                </a:cubicBezTo>
                <a:cubicBezTo>
                  <a:pt x="163513" y="709513"/>
                  <a:pt x="159511" y="708720"/>
                  <a:pt x="155675" y="707132"/>
                </a:cubicBezTo>
                <a:cubicBezTo>
                  <a:pt x="151838" y="705545"/>
                  <a:pt x="148432" y="703263"/>
                  <a:pt x="145521" y="700319"/>
                </a:cubicBezTo>
                <a:cubicBezTo>
                  <a:pt x="142578" y="697376"/>
                  <a:pt x="140296" y="694002"/>
                  <a:pt x="138708" y="690166"/>
                </a:cubicBezTo>
                <a:cubicBezTo>
                  <a:pt x="137121" y="686296"/>
                  <a:pt x="136327" y="682294"/>
                  <a:pt x="136327" y="678160"/>
                </a:cubicBezTo>
                <a:cubicBezTo>
                  <a:pt x="136327" y="673993"/>
                  <a:pt x="137121" y="669991"/>
                  <a:pt x="138708" y="666155"/>
                </a:cubicBezTo>
                <a:cubicBezTo>
                  <a:pt x="140296" y="662285"/>
                  <a:pt x="142578" y="658912"/>
                  <a:pt x="145521" y="655968"/>
                </a:cubicBezTo>
                <a:cubicBezTo>
                  <a:pt x="148432" y="653025"/>
                  <a:pt x="151838" y="650743"/>
                  <a:pt x="155675" y="649155"/>
                </a:cubicBezTo>
                <a:cubicBezTo>
                  <a:pt x="159511" y="647568"/>
                  <a:pt x="163513" y="646774"/>
                  <a:pt x="167680" y="646774"/>
                </a:cubicBezTo>
                <a:close/>
                <a:moveTo>
                  <a:pt x="31386" y="646774"/>
                </a:moveTo>
                <a:cubicBezTo>
                  <a:pt x="35520" y="646774"/>
                  <a:pt x="39522" y="647568"/>
                  <a:pt x="43392" y="649155"/>
                </a:cubicBezTo>
                <a:cubicBezTo>
                  <a:pt x="47228" y="650743"/>
                  <a:pt x="50602" y="653025"/>
                  <a:pt x="53545" y="655968"/>
                </a:cubicBezTo>
                <a:cubicBezTo>
                  <a:pt x="56489" y="658912"/>
                  <a:pt x="58771" y="662285"/>
                  <a:pt x="60358" y="666155"/>
                </a:cubicBezTo>
                <a:cubicBezTo>
                  <a:pt x="61946" y="669991"/>
                  <a:pt x="62739" y="673993"/>
                  <a:pt x="62739" y="678160"/>
                </a:cubicBezTo>
                <a:cubicBezTo>
                  <a:pt x="62739" y="682294"/>
                  <a:pt x="61946" y="686296"/>
                  <a:pt x="60358" y="690166"/>
                </a:cubicBezTo>
                <a:cubicBezTo>
                  <a:pt x="58771" y="694002"/>
                  <a:pt x="56489" y="697376"/>
                  <a:pt x="53545" y="700319"/>
                </a:cubicBezTo>
                <a:cubicBezTo>
                  <a:pt x="50602" y="703263"/>
                  <a:pt x="47228" y="705545"/>
                  <a:pt x="43392" y="707132"/>
                </a:cubicBezTo>
                <a:cubicBezTo>
                  <a:pt x="39522" y="708720"/>
                  <a:pt x="35520" y="709513"/>
                  <a:pt x="31386" y="709513"/>
                </a:cubicBezTo>
                <a:cubicBezTo>
                  <a:pt x="27219" y="709513"/>
                  <a:pt x="23217" y="708720"/>
                  <a:pt x="19381" y="707132"/>
                </a:cubicBezTo>
                <a:cubicBezTo>
                  <a:pt x="15511" y="705545"/>
                  <a:pt x="12138" y="703263"/>
                  <a:pt x="9194" y="700319"/>
                </a:cubicBezTo>
                <a:cubicBezTo>
                  <a:pt x="6251" y="697376"/>
                  <a:pt x="3969" y="694002"/>
                  <a:pt x="2381" y="690166"/>
                </a:cubicBezTo>
                <a:cubicBezTo>
                  <a:pt x="794" y="686296"/>
                  <a:pt x="0" y="682294"/>
                  <a:pt x="0" y="678160"/>
                </a:cubicBezTo>
                <a:cubicBezTo>
                  <a:pt x="0" y="673993"/>
                  <a:pt x="794" y="669991"/>
                  <a:pt x="2381" y="666155"/>
                </a:cubicBezTo>
                <a:cubicBezTo>
                  <a:pt x="3969" y="662285"/>
                  <a:pt x="6251" y="658912"/>
                  <a:pt x="9194" y="655968"/>
                </a:cubicBezTo>
                <a:cubicBezTo>
                  <a:pt x="12138" y="653025"/>
                  <a:pt x="15511" y="650743"/>
                  <a:pt x="19381" y="649155"/>
                </a:cubicBezTo>
                <a:cubicBezTo>
                  <a:pt x="23217" y="647568"/>
                  <a:pt x="27219" y="646774"/>
                  <a:pt x="31386" y="646774"/>
                </a:cubicBezTo>
                <a:close/>
                <a:moveTo>
                  <a:pt x="303444" y="517888"/>
                </a:moveTo>
                <a:cubicBezTo>
                  <a:pt x="307578" y="517888"/>
                  <a:pt x="311580" y="518682"/>
                  <a:pt x="315450" y="520269"/>
                </a:cubicBezTo>
                <a:cubicBezTo>
                  <a:pt x="319286" y="521857"/>
                  <a:pt x="322660" y="524106"/>
                  <a:pt x="325603" y="527049"/>
                </a:cubicBezTo>
                <a:cubicBezTo>
                  <a:pt x="328547" y="529993"/>
                  <a:pt x="330829" y="533399"/>
                  <a:pt x="332416" y="537236"/>
                </a:cubicBezTo>
                <a:cubicBezTo>
                  <a:pt x="334004" y="541072"/>
                  <a:pt x="334797" y="545074"/>
                  <a:pt x="334797" y="549241"/>
                </a:cubicBezTo>
                <a:cubicBezTo>
                  <a:pt x="334797" y="553408"/>
                  <a:pt x="334004" y="557410"/>
                  <a:pt x="332416" y="561247"/>
                </a:cubicBezTo>
                <a:cubicBezTo>
                  <a:pt x="330829" y="565083"/>
                  <a:pt x="328547" y="568490"/>
                  <a:pt x="325603" y="571433"/>
                </a:cubicBezTo>
                <a:cubicBezTo>
                  <a:pt x="322660" y="574377"/>
                  <a:pt x="319286" y="576626"/>
                  <a:pt x="315450" y="578213"/>
                </a:cubicBezTo>
                <a:cubicBezTo>
                  <a:pt x="311580" y="579834"/>
                  <a:pt x="307578" y="580627"/>
                  <a:pt x="303444" y="580627"/>
                </a:cubicBezTo>
                <a:cubicBezTo>
                  <a:pt x="299277" y="580627"/>
                  <a:pt x="295275" y="579834"/>
                  <a:pt x="291439" y="578213"/>
                </a:cubicBezTo>
                <a:cubicBezTo>
                  <a:pt x="287569" y="576626"/>
                  <a:pt x="284196" y="574377"/>
                  <a:pt x="281252" y="571433"/>
                </a:cubicBezTo>
                <a:cubicBezTo>
                  <a:pt x="278309" y="568490"/>
                  <a:pt x="276027" y="565083"/>
                  <a:pt x="274439" y="561247"/>
                </a:cubicBezTo>
                <a:cubicBezTo>
                  <a:pt x="272852" y="557410"/>
                  <a:pt x="272058" y="553408"/>
                  <a:pt x="272058" y="549241"/>
                </a:cubicBezTo>
                <a:cubicBezTo>
                  <a:pt x="272058" y="545074"/>
                  <a:pt x="272852" y="541072"/>
                  <a:pt x="274439" y="537236"/>
                </a:cubicBezTo>
                <a:cubicBezTo>
                  <a:pt x="276027" y="533399"/>
                  <a:pt x="278309" y="529993"/>
                  <a:pt x="281252" y="527049"/>
                </a:cubicBezTo>
                <a:cubicBezTo>
                  <a:pt x="284196" y="524106"/>
                  <a:pt x="287569" y="521857"/>
                  <a:pt x="291439" y="520269"/>
                </a:cubicBezTo>
                <a:cubicBezTo>
                  <a:pt x="295275" y="518682"/>
                  <a:pt x="299277" y="517888"/>
                  <a:pt x="303444" y="517888"/>
                </a:cubicBezTo>
                <a:close/>
                <a:moveTo>
                  <a:pt x="167680" y="517888"/>
                </a:moveTo>
                <a:cubicBezTo>
                  <a:pt x="171847" y="517888"/>
                  <a:pt x="175849" y="518682"/>
                  <a:pt x="179686" y="520269"/>
                </a:cubicBezTo>
                <a:cubicBezTo>
                  <a:pt x="183522" y="521857"/>
                  <a:pt x="186929" y="524106"/>
                  <a:pt x="189872" y="527049"/>
                </a:cubicBezTo>
                <a:cubicBezTo>
                  <a:pt x="192816" y="529993"/>
                  <a:pt x="195065" y="533399"/>
                  <a:pt x="196652" y="537236"/>
                </a:cubicBezTo>
                <a:cubicBezTo>
                  <a:pt x="198273" y="541072"/>
                  <a:pt x="199066" y="545074"/>
                  <a:pt x="199066" y="549241"/>
                </a:cubicBezTo>
                <a:cubicBezTo>
                  <a:pt x="199066" y="553408"/>
                  <a:pt x="198273" y="557410"/>
                  <a:pt x="196652" y="561247"/>
                </a:cubicBezTo>
                <a:cubicBezTo>
                  <a:pt x="195065" y="565083"/>
                  <a:pt x="192816" y="568490"/>
                  <a:pt x="189872" y="571433"/>
                </a:cubicBezTo>
                <a:cubicBezTo>
                  <a:pt x="186929" y="574377"/>
                  <a:pt x="183522" y="576626"/>
                  <a:pt x="179686" y="578213"/>
                </a:cubicBezTo>
                <a:cubicBezTo>
                  <a:pt x="175849" y="579834"/>
                  <a:pt x="171847" y="580627"/>
                  <a:pt x="167680" y="580627"/>
                </a:cubicBezTo>
                <a:cubicBezTo>
                  <a:pt x="163513" y="580627"/>
                  <a:pt x="159511" y="579834"/>
                  <a:pt x="155675" y="578213"/>
                </a:cubicBezTo>
                <a:cubicBezTo>
                  <a:pt x="151838" y="576626"/>
                  <a:pt x="148432" y="574377"/>
                  <a:pt x="145521" y="571433"/>
                </a:cubicBezTo>
                <a:cubicBezTo>
                  <a:pt x="142578" y="568490"/>
                  <a:pt x="140296" y="565083"/>
                  <a:pt x="138708" y="561247"/>
                </a:cubicBezTo>
                <a:cubicBezTo>
                  <a:pt x="137121" y="557410"/>
                  <a:pt x="136327" y="553408"/>
                  <a:pt x="136327" y="549241"/>
                </a:cubicBezTo>
                <a:cubicBezTo>
                  <a:pt x="136327" y="545074"/>
                  <a:pt x="137121" y="541072"/>
                  <a:pt x="138708" y="537236"/>
                </a:cubicBezTo>
                <a:cubicBezTo>
                  <a:pt x="140296" y="533399"/>
                  <a:pt x="142578" y="529993"/>
                  <a:pt x="145521" y="527049"/>
                </a:cubicBezTo>
                <a:cubicBezTo>
                  <a:pt x="148432" y="524106"/>
                  <a:pt x="151838" y="521857"/>
                  <a:pt x="155675" y="520269"/>
                </a:cubicBezTo>
                <a:cubicBezTo>
                  <a:pt x="159511" y="518682"/>
                  <a:pt x="163513" y="517888"/>
                  <a:pt x="167680" y="517888"/>
                </a:cubicBezTo>
                <a:close/>
                <a:moveTo>
                  <a:pt x="31386" y="517888"/>
                </a:moveTo>
                <a:cubicBezTo>
                  <a:pt x="35520" y="517888"/>
                  <a:pt x="39522" y="518682"/>
                  <a:pt x="43392" y="520269"/>
                </a:cubicBezTo>
                <a:cubicBezTo>
                  <a:pt x="47228" y="521857"/>
                  <a:pt x="50602" y="524106"/>
                  <a:pt x="53545" y="527049"/>
                </a:cubicBezTo>
                <a:cubicBezTo>
                  <a:pt x="56489" y="529993"/>
                  <a:pt x="58771" y="533399"/>
                  <a:pt x="60358" y="537236"/>
                </a:cubicBezTo>
                <a:cubicBezTo>
                  <a:pt x="61946" y="541072"/>
                  <a:pt x="62739" y="545074"/>
                  <a:pt x="62739" y="549241"/>
                </a:cubicBezTo>
                <a:cubicBezTo>
                  <a:pt x="62739" y="553408"/>
                  <a:pt x="61946" y="557410"/>
                  <a:pt x="60358" y="561247"/>
                </a:cubicBezTo>
                <a:cubicBezTo>
                  <a:pt x="58771" y="565083"/>
                  <a:pt x="56489" y="568490"/>
                  <a:pt x="53545" y="571433"/>
                </a:cubicBezTo>
                <a:cubicBezTo>
                  <a:pt x="50602" y="574377"/>
                  <a:pt x="47228" y="576626"/>
                  <a:pt x="43392" y="578213"/>
                </a:cubicBezTo>
                <a:cubicBezTo>
                  <a:pt x="39522" y="579834"/>
                  <a:pt x="35520" y="580627"/>
                  <a:pt x="31386" y="580627"/>
                </a:cubicBezTo>
                <a:cubicBezTo>
                  <a:pt x="27219" y="580627"/>
                  <a:pt x="23217" y="579834"/>
                  <a:pt x="19381" y="578213"/>
                </a:cubicBezTo>
                <a:cubicBezTo>
                  <a:pt x="15511" y="576626"/>
                  <a:pt x="12138" y="574377"/>
                  <a:pt x="9194" y="571433"/>
                </a:cubicBezTo>
                <a:cubicBezTo>
                  <a:pt x="6251" y="568490"/>
                  <a:pt x="3969" y="565083"/>
                  <a:pt x="2381" y="561247"/>
                </a:cubicBezTo>
                <a:cubicBezTo>
                  <a:pt x="794" y="557410"/>
                  <a:pt x="0" y="553408"/>
                  <a:pt x="0" y="549241"/>
                </a:cubicBezTo>
                <a:cubicBezTo>
                  <a:pt x="0" y="545074"/>
                  <a:pt x="794" y="541072"/>
                  <a:pt x="2381" y="537236"/>
                </a:cubicBezTo>
                <a:cubicBezTo>
                  <a:pt x="3969" y="533399"/>
                  <a:pt x="6251" y="529993"/>
                  <a:pt x="9194" y="527049"/>
                </a:cubicBezTo>
                <a:cubicBezTo>
                  <a:pt x="12138" y="524106"/>
                  <a:pt x="15511" y="521857"/>
                  <a:pt x="19381" y="520269"/>
                </a:cubicBezTo>
                <a:cubicBezTo>
                  <a:pt x="23217" y="518682"/>
                  <a:pt x="27219" y="517888"/>
                  <a:pt x="31386" y="517888"/>
                </a:cubicBezTo>
                <a:close/>
                <a:moveTo>
                  <a:pt x="303444" y="388408"/>
                </a:moveTo>
                <a:cubicBezTo>
                  <a:pt x="307578" y="388408"/>
                  <a:pt x="311580" y="389202"/>
                  <a:pt x="315450" y="390789"/>
                </a:cubicBezTo>
                <a:cubicBezTo>
                  <a:pt x="319286" y="392377"/>
                  <a:pt x="322660" y="394659"/>
                  <a:pt x="325603" y="397602"/>
                </a:cubicBezTo>
                <a:cubicBezTo>
                  <a:pt x="328547" y="400546"/>
                  <a:pt x="330829" y="403919"/>
                  <a:pt x="332416" y="407756"/>
                </a:cubicBezTo>
                <a:cubicBezTo>
                  <a:pt x="334004" y="411625"/>
                  <a:pt x="334797" y="415627"/>
                  <a:pt x="334797" y="419761"/>
                </a:cubicBezTo>
                <a:cubicBezTo>
                  <a:pt x="334797" y="423928"/>
                  <a:pt x="334004" y="427930"/>
                  <a:pt x="332416" y="431767"/>
                </a:cubicBezTo>
                <a:cubicBezTo>
                  <a:pt x="330829" y="435636"/>
                  <a:pt x="328547" y="439010"/>
                  <a:pt x="325603" y="441953"/>
                </a:cubicBezTo>
                <a:cubicBezTo>
                  <a:pt x="322660" y="444897"/>
                  <a:pt x="319286" y="447179"/>
                  <a:pt x="315450" y="448766"/>
                </a:cubicBezTo>
                <a:cubicBezTo>
                  <a:pt x="311580" y="450354"/>
                  <a:pt x="307578" y="451147"/>
                  <a:pt x="303444" y="451147"/>
                </a:cubicBezTo>
                <a:cubicBezTo>
                  <a:pt x="299277" y="451147"/>
                  <a:pt x="295275" y="450354"/>
                  <a:pt x="291439" y="448766"/>
                </a:cubicBezTo>
                <a:cubicBezTo>
                  <a:pt x="287569" y="447179"/>
                  <a:pt x="284196" y="444897"/>
                  <a:pt x="281252" y="441953"/>
                </a:cubicBezTo>
                <a:cubicBezTo>
                  <a:pt x="278309" y="439010"/>
                  <a:pt x="276027" y="435636"/>
                  <a:pt x="274439" y="431767"/>
                </a:cubicBezTo>
                <a:cubicBezTo>
                  <a:pt x="272852" y="427930"/>
                  <a:pt x="272058" y="423928"/>
                  <a:pt x="272058" y="419761"/>
                </a:cubicBezTo>
                <a:cubicBezTo>
                  <a:pt x="272058" y="415627"/>
                  <a:pt x="272852" y="411625"/>
                  <a:pt x="274439" y="407756"/>
                </a:cubicBezTo>
                <a:cubicBezTo>
                  <a:pt x="276027" y="403919"/>
                  <a:pt x="278309" y="400546"/>
                  <a:pt x="281252" y="397602"/>
                </a:cubicBezTo>
                <a:cubicBezTo>
                  <a:pt x="284196" y="394659"/>
                  <a:pt x="287569" y="392377"/>
                  <a:pt x="291439" y="390789"/>
                </a:cubicBezTo>
                <a:cubicBezTo>
                  <a:pt x="295275" y="389202"/>
                  <a:pt x="299277" y="388408"/>
                  <a:pt x="303444" y="388408"/>
                </a:cubicBezTo>
                <a:close/>
                <a:moveTo>
                  <a:pt x="167680" y="388408"/>
                </a:moveTo>
                <a:cubicBezTo>
                  <a:pt x="171847" y="388408"/>
                  <a:pt x="175849" y="389202"/>
                  <a:pt x="179686" y="390789"/>
                </a:cubicBezTo>
                <a:cubicBezTo>
                  <a:pt x="183522" y="392377"/>
                  <a:pt x="186929" y="394659"/>
                  <a:pt x="189872" y="397602"/>
                </a:cubicBezTo>
                <a:cubicBezTo>
                  <a:pt x="192816" y="400546"/>
                  <a:pt x="195065" y="403919"/>
                  <a:pt x="196652" y="407756"/>
                </a:cubicBezTo>
                <a:cubicBezTo>
                  <a:pt x="198273" y="411625"/>
                  <a:pt x="199066" y="415627"/>
                  <a:pt x="199066" y="419761"/>
                </a:cubicBezTo>
                <a:cubicBezTo>
                  <a:pt x="199066" y="423928"/>
                  <a:pt x="198273" y="427930"/>
                  <a:pt x="196652" y="431767"/>
                </a:cubicBezTo>
                <a:cubicBezTo>
                  <a:pt x="195065" y="435636"/>
                  <a:pt x="192816" y="439010"/>
                  <a:pt x="189872" y="441953"/>
                </a:cubicBezTo>
                <a:cubicBezTo>
                  <a:pt x="186929" y="444897"/>
                  <a:pt x="183522" y="447179"/>
                  <a:pt x="179686" y="448766"/>
                </a:cubicBezTo>
                <a:cubicBezTo>
                  <a:pt x="175849" y="450354"/>
                  <a:pt x="171847" y="451147"/>
                  <a:pt x="167680" y="451147"/>
                </a:cubicBezTo>
                <a:cubicBezTo>
                  <a:pt x="163513" y="451147"/>
                  <a:pt x="159511" y="450354"/>
                  <a:pt x="155675" y="448766"/>
                </a:cubicBezTo>
                <a:cubicBezTo>
                  <a:pt x="151838" y="447179"/>
                  <a:pt x="148432" y="444897"/>
                  <a:pt x="145521" y="441953"/>
                </a:cubicBezTo>
                <a:cubicBezTo>
                  <a:pt x="142578" y="439010"/>
                  <a:pt x="140296" y="435636"/>
                  <a:pt x="138708" y="431767"/>
                </a:cubicBezTo>
                <a:cubicBezTo>
                  <a:pt x="137121" y="427930"/>
                  <a:pt x="136327" y="423928"/>
                  <a:pt x="136327" y="419761"/>
                </a:cubicBezTo>
                <a:cubicBezTo>
                  <a:pt x="136327" y="415627"/>
                  <a:pt x="137121" y="411625"/>
                  <a:pt x="138708" y="407756"/>
                </a:cubicBezTo>
                <a:cubicBezTo>
                  <a:pt x="140296" y="403919"/>
                  <a:pt x="142578" y="400546"/>
                  <a:pt x="145521" y="397602"/>
                </a:cubicBezTo>
                <a:cubicBezTo>
                  <a:pt x="148432" y="394659"/>
                  <a:pt x="151838" y="392377"/>
                  <a:pt x="155675" y="390789"/>
                </a:cubicBezTo>
                <a:cubicBezTo>
                  <a:pt x="159511" y="389202"/>
                  <a:pt x="163513" y="388408"/>
                  <a:pt x="167680" y="388408"/>
                </a:cubicBezTo>
                <a:close/>
                <a:moveTo>
                  <a:pt x="31386" y="388408"/>
                </a:moveTo>
                <a:cubicBezTo>
                  <a:pt x="35520" y="388408"/>
                  <a:pt x="39522" y="389202"/>
                  <a:pt x="43392" y="390789"/>
                </a:cubicBezTo>
                <a:cubicBezTo>
                  <a:pt x="47228" y="392377"/>
                  <a:pt x="50602" y="394659"/>
                  <a:pt x="53545" y="397602"/>
                </a:cubicBezTo>
                <a:cubicBezTo>
                  <a:pt x="56489" y="400546"/>
                  <a:pt x="58771" y="403919"/>
                  <a:pt x="60358" y="407756"/>
                </a:cubicBezTo>
                <a:cubicBezTo>
                  <a:pt x="61946" y="411625"/>
                  <a:pt x="62739" y="415627"/>
                  <a:pt x="62739" y="419761"/>
                </a:cubicBezTo>
                <a:cubicBezTo>
                  <a:pt x="62739" y="423928"/>
                  <a:pt x="61946" y="427930"/>
                  <a:pt x="60358" y="431767"/>
                </a:cubicBezTo>
                <a:cubicBezTo>
                  <a:pt x="58771" y="435636"/>
                  <a:pt x="56489" y="439010"/>
                  <a:pt x="53545" y="441953"/>
                </a:cubicBezTo>
                <a:cubicBezTo>
                  <a:pt x="50602" y="444897"/>
                  <a:pt x="47228" y="447179"/>
                  <a:pt x="43392" y="448766"/>
                </a:cubicBezTo>
                <a:cubicBezTo>
                  <a:pt x="39522" y="450354"/>
                  <a:pt x="35520" y="451147"/>
                  <a:pt x="31386" y="451147"/>
                </a:cubicBezTo>
                <a:cubicBezTo>
                  <a:pt x="27219" y="451147"/>
                  <a:pt x="23217" y="450354"/>
                  <a:pt x="19381" y="448766"/>
                </a:cubicBezTo>
                <a:cubicBezTo>
                  <a:pt x="15511" y="447179"/>
                  <a:pt x="12138" y="444897"/>
                  <a:pt x="9194" y="441953"/>
                </a:cubicBezTo>
                <a:cubicBezTo>
                  <a:pt x="6251" y="439010"/>
                  <a:pt x="3969" y="435636"/>
                  <a:pt x="2381" y="431767"/>
                </a:cubicBezTo>
                <a:cubicBezTo>
                  <a:pt x="794" y="427930"/>
                  <a:pt x="0" y="423928"/>
                  <a:pt x="0" y="419761"/>
                </a:cubicBezTo>
                <a:cubicBezTo>
                  <a:pt x="0" y="415627"/>
                  <a:pt x="794" y="411625"/>
                  <a:pt x="2381" y="407756"/>
                </a:cubicBezTo>
                <a:cubicBezTo>
                  <a:pt x="3969" y="403919"/>
                  <a:pt x="6251" y="400546"/>
                  <a:pt x="9194" y="397602"/>
                </a:cubicBezTo>
                <a:cubicBezTo>
                  <a:pt x="12138" y="394659"/>
                  <a:pt x="15511" y="392377"/>
                  <a:pt x="19381" y="390789"/>
                </a:cubicBezTo>
                <a:cubicBezTo>
                  <a:pt x="23217" y="389202"/>
                  <a:pt x="27219" y="388408"/>
                  <a:pt x="31386" y="388408"/>
                </a:cubicBezTo>
                <a:close/>
                <a:moveTo>
                  <a:pt x="164406" y="259358"/>
                </a:moveTo>
                <a:cubicBezTo>
                  <a:pt x="168540" y="258928"/>
                  <a:pt x="172608" y="259325"/>
                  <a:pt x="176576" y="260548"/>
                </a:cubicBezTo>
                <a:cubicBezTo>
                  <a:pt x="180578" y="261739"/>
                  <a:pt x="184183" y="263657"/>
                  <a:pt x="187391" y="266303"/>
                </a:cubicBezTo>
                <a:cubicBezTo>
                  <a:pt x="190599" y="268949"/>
                  <a:pt x="193179" y="272091"/>
                  <a:pt x="195163" y="275762"/>
                </a:cubicBezTo>
                <a:cubicBezTo>
                  <a:pt x="197115" y="279433"/>
                  <a:pt x="198305" y="283336"/>
                  <a:pt x="198702" y="287470"/>
                </a:cubicBezTo>
                <a:cubicBezTo>
                  <a:pt x="199132" y="291604"/>
                  <a:pt x="198735" y="295672"/>
                  <a:pt x="197512" y="299640"/>
                </a:cubicBezTo>
                <a:cubicBezTo>
                  <a:pt x="196321" y="303642"/>
                  <a:pt x="194403" y="307214"/>
                  <a:pt x="191757" y="310455"/>
                </a:cubicBezTo>
                <a:cubicBezTo>
                  <a:pt x="189111" y="313663"/>
                  <a:pt x="185969" y="316243"/>
                  <a:pt x="182298" y="318227"/>
                </a:cubicBezTo>
                <a:cubicBezTo>
                  <a:pt x="178627" y="320179"/>
                  <a:pt x="174724" y="321369"/>
                  <a:pt x="170590" y="321766"/>
                </a:cubicBezTo>
                <a:cubicBezTo>
                  <a:pt x="166456" y="322196"/>
                  <a:pt x="162388" y="321799"/>
                  <a:pt x="158419" y="320576"/>
                </a:cubicBezTo>
                <a:cubicBezTo>
                  <a:pt x="154418" y="319385"/>
                  <a:pt x="150846" y="317467"/>
                  <a:pt x="147605" y="314821"/>
                </a:cubicBezTo>
                <a:cubicBezTo>
                  <a:pt x="144397" y="312175"/>
                  <a:pt x="141817" y="309033"/>
                  <a:pt x="139832" y="305362"/>
                </a:cubicBezTo>
                <a:cubicBezTo>
                  <a:pt x="137881" y="301691"/>
                  <a:pt x="136691" y="297788"/>
                  <a:pt x="136294" y="293654"/>
                </a:cubicBezTo>
                <a:cubicBezTo>
                  <a:pt x="135864" y="289520"/>
                  <a:pt x="136261" y="285452"/>
                  <a:pt x="137484" y="281483"/>
                </a:cubicBezTo>
                <a:cubicBezTo>
                  <a:pt x="138675" y="277482"/>
                  <a:pt x="140593" y="273877"/>
                  <a:pt x="143239" y="270669"/>
                </a:cubicBezTo>
                <a:cubicBezTo>
                  <a:pt x="145885" y="267461"/>
                  <a:pt x="149027" y="264881"/>
                  <a:pt x="152698" y="262896"/>
                </a:cubicBezTo>
                <a:cubicBezTo>
                  <a:pt x="156369" y="260945"/>
                  <a:pt x="160272" y="259755"/>
                  <a:pt x="164406" y="259358"/>
                </a:cubicBezTo>
                <a:close/>
                <a:moveTo>
                  <a:pt x="305660" y="258994"/>
                </a:moveTo>
                <a:cubicBezTo>
                  <a:pt x="309827" y="259291"/>
                  <a:pt x="313762" y="260383"/>
                  <a:pt x="317467" y="262235"/>
                </a:cubicBezTo>
                <a:cubicBezTo>
                  <a:pt x="321204" y="264087"/>
                  <a:pt x="324412" y="266601"/>
                  <a:pt x="327157" y="269742"/>
                </a:cubicBezTo>
                <a:cubicBezTo>
                  <a:pt x="329869" y="272884"/>
                  <a:pt x="331886" y="276423"/>
                  <a:pt x="333209" y="280359"/>
                </a:cubicBezTo>
                <a:cubicBezTo>
                  <a:pt x="334532" y="284328"/>
                  <a:pt x="335028" y="288363"/>
                  <a:pt x="334731" y="292530"/>
                </a:cubicBezTo>
                <a:cubicBezTo>
                  <a:pt x="334433" y="296664"/>
                  <a:pt x="333375" y="300599"/>
                  <a:pt x="331523" y="304337"/>
                </a:cubicBezTo>
                <a:cubicBezTo>
                  <a:pt x="329637" y="308041"/>
                  <a:pt x="327157" y="311249"/>
                  <a:pt x="324015" y="313994"/>
                </a:cubicBezTo>
                <a:cubicBezTo>
                  <a:pt x="320873" y="316706"/>
                  <a:pt x="317301" y="318723"/>
                  <a:pt x="313366" y="320046"/>
                </a:cubicBezTo>
                <a:cubicBezTo>
                  <a:pt x="309430" y="321369"/>
                  <a:pt x="305362" y="321865"/>
                  <a:pt x="301228" y="321568"/>
                </a:cubicBezTo>
                <a:cubicBezTo>
                  <a:pt x="297061" y="321303"/>
                  <a:pt x="293125" y="320212"/>
                  <a:pt x="289421" y="318360"/>
                </a:cubicBezTo>
                <a:cubicBezTo>
                  <a:pt x="285684" y="316474"/>
                  <a:pt x="282476" y="313994"/>
                  <a:pt x="279764" y="310852"/>
                </a:cubicBezTo>
                <a:cubicBezTo>
                  <a:pt x="277018" y="307710"/>
                  <a:pt x="275001" y="304171"/>
                  <a:pt x="273678" y="300203"/>
                </a:cubicBezTo>
                <a:cubicBezTo>
                  <a:pt x="272388" y="296267"/>
                  <a:pt x="271859" y="292232"/>
                  <a:pt x="272157" y="288065"/>
                </a:cubicBezTo>
                <a:cubicBezTo>
                  <a:pt x="272454" y="283931"/>
                  <a:pt x="273546" y="279995"/>
                  <a:pt x="275398" y="276258"/>
                </a:cubicBezTo>
                <a:cubicBezTo>
                  <a:pt x="277250" y="272554"/>
                  <a:pt x="279764" y="269313"/>
                  <a:pt x="282905" y="266601"/>
                </a:cubicBezTo>
                <a:cubicBezTo>
                  <a:pt x="286047" y="263855"/>
                  <a:pt x="289586" y="261838"/>
                  <a:pt x="293522" y="260515"/>
                </a:cubicBezTo>
                <a:cubicBezTo>
                  <a:pt x="297491" y="259225"/>
                  <a:pt x="301526" y="258696"/>
                  <a:pt x="305660" y="258994"/>
                </a:cubicBezTo>
                <a:close/>
                <a:moveTo>
                  <a:pt x="33602" y="258994"/>
                </a:moveTo>
                <a:cubicBezTo>
                  <a:pt x="37770" y="259291"/>
                  <a:pt x="41705" y="260383"/>
                  <a:pt x="45409" y="262235"/>
                </a:cubicBezTo>
                <a:cubicBezTo>
                  <a:pt x="49147" y="264087"/>
                  <a:pt x="52355" y="266600"/>
                  <a:pt x="55100" y="269742"/>
                </a:cubicBezTo>
                <a:cubicBezTo>
                  <a:pt x="57812" y="272884"/>
                  <a:pt x="59829" y="276423"/>
                  <a:pt x="61152" y="280359"/>
                </a:cubicBezTo>
                <a:cubicBezTo>
                  <a:pt x="62475" y="284327"/>
                  <a:pt x="62971" y="288362"/>
                  <a:pt x="62673" y="292530"/>
                </a:cubicBezTo>
                <a:cubicBezTo>
                  <a:pt x="62376" y="296664"/>
                  <a:pt x="61317" y="300599"/>
                  <a:pt x="59432" y="304337"/>
                </a:cubicBezTo>
                <a:cubicBezTo>
                  <a:pt x="57580" y="308041"/>
                  <a:pt x="55067" y="311282"/>
                  <a:pt x="51925" y="313994"/>
                </a:cubicBezTo>
                <a:cubicBezTo>
                  <a:pt x="48783" y="316706"/>
                  <a:pt x="45244" y="318723"/>
                  <a:pt x="41308" y="320046"/>
                </a:cubicBezTo>
                <a:cubicBezTo>
                  <a:pt x="37373" y="321369"/>
                  <a:pt x="33305" y="321865"/>
                  <a:pt x="29171" y="321601"/>
                </a:cubicBezTo>
                <a:cubicBezTo>
                  <a:pt x="25003" y="321303"/>
                  <a:pt x="21068" y="320212"/>
                  <a:pt x="17364" y="318359"/>
                </a:cubicBezTo>
                <a:cubicBezTo>
                  <a:pt x="13626" y="316507"/>
                  <a:pt x="10418" y="313994"/>
                  <a:pt x="7673" y="310852"/>
                </a:cubicBezTo>
                <a:cubicBezTo>
                  <a:pt x="4961" y="307710"/>
                  <a:pt x="2944" y="304171"/>
                  <a:pt x="1621" y="300202"/>
                </a:cubicBezTo>
                <a:cubicBezTo>
                  <a:pt x="298" y="296267"/>
                  <a:pt x="-198" y="292232"/>
                  <a:pt x="99" y="288065"/>
                </a:cubicBezTo>
                <a:cubicBezTo>
                  <a:pt x="397" y="283931"/>
                  <a:pt x="1455" y="279995"/>
                  <a:pt x="3341" y="276258"/>
                </a:cubicBezTo>
                <a:cubicBezTo>
                  <a:pt x="5193" y="272553"/>
                  <a:pt x="7673" y="269312"/>
                  <a:pt x="10815" y="266600"/>
                </a:cubicBezTo>
                <a:cubicBezTo>
                  <a:pt x="13990" y="263855"/>
                  <a:pt x="17529" y="261838"/>
                  <a:pt x="21465" y="260548"/>
                </a:cubicBezTo>
                <a:cubicBezTo>
                  <a:pt x="25400" y="259225"/>
                  <a:pt x="29468" y="258696"/>
                  <a:pt x="33602" y="258994"/>
                </a:cubicBezTo>
                <a:close/>
                <a:moveTo>
                  <a:pt x="303444" y="129447"/>
                </a:moveTo>
                <a:cubicBezTo>
                  <a:pt x="320543" y="129447"/>
                  <a:pt x="334797" y="143735"/>
                  <a:pt x="334797" y="160833"/>
                </a:cubicBezTo>
                <a:cubicBezTo>
                  <a:pt x="334797" y="178527"/>
                  <a:pt x="320543" y="192186"/>
                  <a:pt x="303444" y="192186"/>
                </a:cubicBezTo>
                <a:cubicBezTo>
                  <a:pt x="286312" y="192186"/>
                  <a:pt x="272058" y="177932"/>
                  <a:pt x="272058" y="160833"/>
                </a:cubicBezTo>
                <a:cubicBezTo>
                  <a:pt x="272058" y="143735"/>
                  <a:pt x="286312" y="129447"/>
                  <a:pt x="303444" y="129447"/>
                </a:cubicBezTo>
                <a:close/>
                <a:moveTo>
                  <a:pt x="167680" y="129447"/>
                </a:moveTo>
                <a:cubicBezTo>
                  <a:pt x="184812" y="129447"/>
                  <a:pt x="199066" y="143735"/>
                  <a:pt x="199066" y="160833"/>
                </a:cubicBezTo>
                <a:cubicBezTo>
                  <a:pt x="198471" y="178527"/>
                  <a:pt x="184812" y="192186"/>
                  <a:pt x="167680" y="192186"/>
                </a:cubicBezTo>
                <a:cubicBezTo>
                  <a:pt x="150581" y="192186"/>
                  <a:pt x="136327" y="177932"/>
                  <a:pt x="136327" y="160833"/>
                </a:cubicBezTo>
                <a:cubicBezTo>
                  <a:pt x="136327" y="143735"/>
                  <a:pt x="150581" y="129447"/>
                  <a:pt x="167680" y="129447"/>
                </a:cubicBezTo>
                <a:close/>
                <a:moveTo>
                  <a:pt x="31386" y="129447"/>
                </a:moveTo>
                <a:cubicBezTo>
                  <a:pt x="48485" y="129447"/>
                  <a:pt x="62739" y="143735"/>
                  <a:pt x="62739" y="160833"/>
                </a:cubicBezTo>
                <a:cubicBezTo>
                  <a:pt x="62739" y="178527"/>
                  <a:pt x="48485" y="192186"/>
                  <a:pt x="31386" y="192186"/>
                </a:cubicBezTo>
                <a:cubicBezTo>
                  <a:pt x="14254" y="192186"/>
                  <a:pt x="0" y="177932"/>
                  <a:pt x="0" y="160833"/>
                </a:cubicBezTo>
                <a:cubicBezTo>
                  <a:pt x="0" y="143735"/>
                  <a:pt x="14254" y="129447"/>
                  <a:pt x="31386" y="129447"/>
                </a:cubicBezTo>
                <a:close/>
                <a:moveTo>
                  <a:pt x="303444" y="0"/>
                </a:moveTo>
                <a:cubicBezTo>
                  <a:pt x="320543" y="0"/>
                  <a:pt x="334797" y="14254"/>
                  <a:pt x="334797" y="31353"/>
                </a:cubicBezTo>
                <a:cubicBezTo>
                  <a:pt x="334797" y="48485"/>
                  <a:pt x="320543" y="62739"/>
                  <a:pt x="303444" y="62739"/>
                </a:cubicBezTo>
                <a:cubicBezTo>
                  <a:pt x="286312" y="62739"/>
                  <a:pt x="272058" y="48485"/>
                  <a:pt x="272058" y="31353"/>
                </a:cubicBezTo>
                <a:cubicBezTo>
                  <a:pt x="272058" y="14254"/>
                  <a:pt x="286312" y="0"/>
                  <a:pt x="303444" y="0"/>
                </a:cubicBezTo>
                <a:close/>
                <a:moveTo>
                  <a:pt x="167680" y="0"/>
                </a:moveTo>
                <a:cubicBezTo>
                  <a:pt x="184812" y="0"/>
                  <a:pt x="199066" y="14254"/>
                  <a:pt x="199066" y="31353"/>
                </a:cubicBezTo>
                <a:cubicBezTo>
                  <a:pt x="199066" y="48485"/>
                  <a:pt x="184812" y="62739"/>
                  <a:pt x="167680" y="62739"/>
                </a:cubicBezTo>
                <a:cubicBezTo>
                  <a:pt x="150581" y="62739"/>
                  <a:pt x="136327" y="48485"/>
                  <a:pt x="136327" y="31353"/>
                </a:cubicBezTo>
                <a:cubicBezTo>
                  <a:pt x="136327" y="14254"/>
                  <a:pt x="150581" y="0"/>
                  <a:pt x="167680" y="0"/>
                </a:cubicBezTo>
                <a:close/>
                <a:moveTo>
                  <a:pt x="31386" y="0"/>
                </a:moveTo>
                <a:cubicBezTo>
                  <a:pt x="48485" y="0"/>
                  <a:pt x="62739" y="14254"/>
                  <a:pt x="62739" y="31353"/>
                </a:cubicBezTo>
                <a:cubicBezTo>
                  <a:pt x="62739" y="48485"/>
                  <a:pt x="48485" y="62739"/>
                  <a:pt x="31386" y="62739"/>
                </a:cubicBezTo>
                <a:cubicBezTo>
                  <a:pt x="14254" y="62739"/>
                  <a:pt x="0" y="48485"/>
                  <a:pt x="0" y="31353"/>
                </a:cubicBezTo>
                <a:cubicBezTo>
                  <a:pt x="0" y="14254"/>
                  <a:pt x="14254" y="0"/>
                  <a:pt x="31386" y="0"/>
                </a:cubicBezTo>
                <a:close/>
              </a:path>
            </a:pathLst>
          </a:custGeom>
          <a:solidFill>
            <a:schemeClr val="accent1"/>
          </a:solidFill>
          <a:ln w="846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96640" y="4305709"/>
            <a:ext cx="5338586" cy="345863"/>
          </a:xfrm>
          <a:prstGeom prst="rect">
            <a:avLst/>
          </a:prstGeom>
          <a:gradFill>
            <a:gsLst>
              <a:gs pos="0">
                <a:schemeClr val="accent1">
                  <a:lumMod val="85000"/>
                  <a:lumOff val="15000"/>
                </a:schemeClr>
              </a:gs>
              <a:gs pos="100000">
                <a:schemeClr val="accent1"/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77882" y="4399904"/>
            <a:ext cx="1394144" cy="15747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44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257433" y="4426029"/>
            <a:ext cx="598271" cy="129607"/>
          </a:xfrm>
          <a:custGeom>
            <a:avLst/>
            <a:gdLst>
              <a:gd name="connsiteX0" fmla="*/ 649857 w 679383"/>
              <a:gd name="connsiteY0" fmla="*/ 0 h 114296"/>
              <a:gd name="connsiteX1" fmla="*/ 672623 w 679383"/>
              <a:gd name="connsiteY1" fmla="*/ 0 h 114296"/>
              <a:gd name="connsiteX2" fmla="*/ 679223 w 679383"/>
              <a:gd name="connsiteY2" fmla="*/ 11510 h 114296"/>
              <a:gd name="connsiteX3" fmla="*/ 664272 w 679383"/>
              <a:gd name="connsiteY3" fmla="*/ 106856 h 114296"/>
              <a:gd name="connsiteX4" fmla="*/ 657673 w 679383"/>
              <a:gd name="connsiteY4" fmla="*/ 114296 h 114296"/>
              <a:gd name="connsiteX5" fmla="*/ 634906 w 679383"/>
              <a:gd name="connsiteY5" fmla="*/ 114296 h 114296"/>
              <a:gd name="connsiteX6" fmla="*/ 628307 w 679383"/>
              <a:gd name="connsiteY6" fmla="*/ 102787 h 114296"/>
              <a:gd name="connsiteX7" fmla="*/ 643257 w 679383"/>
              <a:gd name="connsiteY7" fmla="*/ 7441 h 114296"/>
              <a:gd name="connsiteX8" fmla="*/ 649857 w 679383"/>
              <a:gd name="connsiteY8" fmla="*/ 0 h 114296"/>
              <a:gd name="connsiteX9" fmla="*/ 524227 w 679383"/>
              <a:gd name="connsiteY9" fmla="*/ 0 h 114296"/>
              <a:gd name="connsiteX10" fmla="*/ 546993 w 679383"/>
              <a:gd name="connsiteY10" fmla="*/ 0 h 114296"/>
              <a:gd name="connsiteX11" fmla="*/ 553592 w 679383"/>
              <a:gd name="connsiteY11" fmla="*/ 11510 h 114296"/>
              <a:gd name="connsiteX12" fmla="*/ 538642 w 679383"/>
              <a:gd name="connsiteY12" fmla="*/ 106856 h 114296"/>
              <a:gd name="connsiteX13" fmla="*/ 532042 w 679383"/>
              <a:gd name="connsiteY13" fmla="*/ 114296 h 114296"/>
              <a:gd name="connsiteX14" fmla="*/ 509276 w 679383"/>
              <a:gd name="connsiteY14" fmla="*/ 114296 h 114296"/>
              <a:gd name="connsiteX15" fmla="*/ 502676 w 679383"/>
              <a:gd name="connsiteY15" fmla="*/ 102787 h 114296"/>
              <a:gd name="connsiteX16" fmla="*/ 517627 w 679383"/>
              <a:gd name="connsiteY16" fmla="*/ 7441 h 114296"/>
              <a:gd name="connsiteX17" fmla="*/ 524227 w 679383"/>
              <a:gd name="connsiteY17" fmla="*/ 0 h 114296"/>
              <a:gd name="connsiteX18" fmla="*/ 398598 w 679383"/>
              <a:gd name="connsiteY18" fmla="*/ 0 h 114296"/>
              <a:gd name="connsiteX19" fmla="*/ 421364 w 679383"/>
              <a:gd name="connsiteY19" fmla="*/ 0 h 114296"/>
              <a:gd name="connsiteX20" fmla="*/ 427963 w 679383"/>
              <a:gd name="connsiteY20" fmla="*/ 11510 h 114296"/>
              <a:gd name="connsiteX21" fmla="*/ 413013 w 679383"/>
              <a:gd name="connsiteY21" fmla="*/ 106856 h 114296"/>
              <a:gd name="connsiteX22" fmla="*/ 406413 w 679383"/>
              <a:gd name="connsiteY22" fmla="*/ 114296 h 114296"/>
              <a:gd name="connsiteX23" fmla="*/ 383647 w 679383"/>
              <a:gd name="connsiteY23" fmla="*/ 114296 h 114296"/>
              <a:gd name="connsiteX24" fmla="*/ 377047 w 679383"/>
              <a:gd name="connsiteY24" fmla="*/ 102787 h 114296"/>
              <a:gd name="connsiteX25" fmla="*/ 391998 w 679383"/>
              <a:gd name="connsiteY25" fmla="*/ 7441 h 114296"/>
              <a:gd name="connsiteX26" fmla="*/ 398598 w 679383"/>
              <a:gd name="connsiteY26" fmla="*/ 0 h 114296"/>
              <a:gd name="connsiteX27" fmla="*/ 272969 w 679383"/>
              <a:gd name="connsiteY27" fmla="*/ 0 h 114296"/>
              <a:gd name="connsiteX28" fmla="*/ 295735 w 679383"/>
              <a:gd name="connsiteY28" fmla="*/ 0 h 114296"/>
              <a:gd name="connsiteX29" fmla="*/ 302334 w 679383"/>
              <a:gd name="connsiteY29" fmla="*/ 11510 h 114296"/>
              <a:gd name="connsiteX30" fmla="*/ 287384 w 679383"/>
              <a:gd name="connsiteY30" fmla="*/ 106856 h 114296"/>
              <a:gd name="connsiteX31" fmla="*/ 280784 w 679383"/>
              <a:gd name="connsiteY31" fmla="*/ 114296 h 114296"/>
              <a:gd name="connsiteX32" fmla="*/ 258018 w 679383"/>
              <a:gd name="connsiteY32" fmla="*/ 114296 h 114296"/>
              <a:gd name="connsiteX33" fmla="*/ 251418 w 679383"/>
              <a:gd name="connsiteY33" fmla="*/ 102787 h 114296"/>
              <a:gd name="connsiteX34" fmla="*/ 266369 w 679383"/>
              <a:gd name="connsiteY34" fmla="*/ 7441 h 114296"/>
              <a:gd name="connsiteX35" fmla="*/ 272969 w 679383"/>
              <a:gd name="connsiteY35" fmla="*/ 0 h 114296"/>
              <a:gd name="connsiteX36" fmla="*/ 147340 w 679383"/>
              <a:gd name="connsiteY36" fmla="*/ 0 h 114296"/>
              <a:gd name="connsiteX37" fmla="*/ 170106 w 679383"/>
              <a:gd name="connsiteY37" fmla="*/ 0 h 114296"/>
              <a:gd name="connsiteX38" fmla="*/ 176705 w 679383"/>
              <a:gd name="connsiteY38" fmla="*/ 11510 h 114296"/>
              <a:gd name="connsiteX39" fmla="*/ 161755 w 679383"/>
              <a:gd name="connsiteY39" fmla="*/ 106856 h 114296"/>
              <a:gd name="connsiteX40" fmla="*/ 155155 w 679383"/>
              <a:gd name="connsiteY40" fmla="*/ 114296 h 114296"/>
              <a:gd name="connsiteX41" fmla="*/ 132389 w 679383"/>
              <a:gd name="connsiteY41" fmla="*/ 114296 h 114296"/>
              <a:gd name="connsiteX42" fmla="*/ 125789 w 679383"/>
              <a:gd name="connsiteY42" fmla="*/ 102787 h 114296"/>
              <a:gd name="connsiteX43" fmla="*/ 140740 w 679383"/>
              <a:gd name="connsiteY43" fmla="*/ 7441 h 114296"/>
              <a:gd name="connsiteX44" fmla="*/ 147340 w 679383"/>
              <a:gd name="connsiteY44" fmla="*/ 0 h 114296"/>
              <a:gd name="connsiteX45" fmla="*/ 21711 w 679383"/>
              <a:gd name="connsiteY45" fmla="*/ 0 h 114296"/>
              <a:gd name="connsiteX46" fmla="*/ 44477 w 679383"/>
              <a:gd name="connsiteY46" fmla="*/ 0 h 114296"/>
              <a:gd name="connsiteX47" fmla="*/ 51076 w 679383"/>
              <a:gd name="connsiteY47" fmla="*/ 11510 h 114296"/>
              <a:gd name="connsiteX48" fmla="*/ 36126 w 679383"/>
              <a:gd name="connsiteY48" fmla="*/ 106856 h 114296"/>
              <a:gd name="connsiteX49" fmla="*/ 29526 w 679383"/>
              <a:gd name="connsiteY49" fmla="*/ 114296 h 114296"/>
              <a:gd name="connsiteX50" fmla="*/ 6760 w 679383"/>
              <a:gd name="connsiteY50" fmla="*/ 114296 h 114296"/>
              <a:gd name="connsiteX51" fmla="*/ 160 w 679383"/>
              <a:gd name="connsiteY51" fmla="*/ 102787 h 114296"/>
              <a:gd name="connsiteX52" fmla="*/ 15111 w 679383"/>
              <a:gd name="connsiteY52" fmla="*/ 7441 h 114296"/>
              <a:gd name="connsiteX53" fmla="*/ 21711 w 679383"/>
              <a:gd name="connsiteY53" fmla="*/ 0 h 114296"/>
            </a:gdLst>
            <a:ahLst/>
            <a:cxnLst/>
            <a:rect l="l" t="t" r="r" b="b"/>
            <a:pathLst>
              <a:path w="679383" h="114296">
                <a:moveTo>
                  <a:pt x="649857" y="0"/>
                </a:moveTo>
                <a:lnTo>
                  <a:pt x="672623" y="0"/>
                </a:lnTo>
                <a:cubicBezTo>
                  <a:pt x="676943" y="0"/>
                  <a:pt x="680150" y="5594"/>
                  <a:pt x="679223" y="11510"/>
                </a:cubicBezTo>
                <a:lnTo>
                  <a:pt x="664272" y="106856"/>
                </a:lnTo>
                <a:cubicBezTo>
                  <a:pt x="663591" y="111201"/>
                  <a:pt x="660845" y="114296"/>
                  <a:pt x="657673" y="114296"/>
                </a:cubicBezTo>
                <a:lnTo>
                  <a:pt x="634906" y="114296"/>
                </a:lnTo>
                <a:cubicBezTo>
                  <a:pt x="630587" y="114296"/>
                  <a:pt x="627379" y="108703"/>
                  <a:pt x="628307" y="102787"/>
                </a:cubicBezTo>
                <a:lnTo>
                  <a:pt x="643257" y="7441"/>
                </a:lnTo>
                <a:cubicBezTo>
                  <a:pt x="643939" y="3095"/>
                  <a:pt x="646684" y="0"/>
                  <a:pt x="649857" y="0"/>
                </a:cubicBezTo>
                <a:close/>
                <a:moveTo>
                  <a:pt x="524227" y="0"/>
                </a:moveTo>
                <a:lnTo>
                  <a:pt x="546993" y="0"/>
                </a:lnTo>
                <a:cubicBezTo>
                  <a:pt x="551312" y="0"/>
                  <a:pt x="554520" y="5594"/>
                  <a:pt x="553592" y="11510"/>
                </a:cubicBezTo>
                <a:lnTo>
                  <a:pt x="538642" y="106856"/>
                </a:lnTo>
                <a:cubicBezTo>
                  <a:pt x="537960" y="111201"/>
                  <a:pt x="535215" y="114296"/>
                  <a:pt x="532042" y="114296"/>
                </a:cubicBezTo>
                <a:lnTo>
                  <a:pt x="509276" y="114296"/>
                </a:lnTo>
                <a:cubicBezTo>
                  <a:pt x="504956" y="114296"/>
                  <a:pt x="501749" y="108703"/>
                  <a:pt x="502676" y="102787"/>
                </a:cubicBezTo>
                <a:lnTo>
                  <a:pt x="517627" y="7441"/>
                </a:lnTo>
                <a:cubicBezTo>
                  <a:pt x="518308" y="3095"/>
                  <a:pt x="521054" y="0"/>
                  <a:pt x="524227" y="0"/>
                </a:cubicBezTo>
                <a:close/>
                <a:moveTo>
                  <a:pt x="398598" y="0"/>
                </a:moveTo>
                <a:lnTo>
                  <a:pt x="421364" y="0"/>
                </a:lnTo>
                <a:cubicBezTo>
                  <a:pt x="425683" y="0"/>
                  <a:pt x="428891" y="5594"/>
                  <a:pt x="427963" y="11510"/>
                </a:cubicBezTo>
                <a:lnTo>
                  <a:pt x="413013" y="106856"/>
                </a:lnTo>
                <a:cubicBezTo>
                  <a:pt x="412331" y="111201"/>
                  <a:pt x="409586" y="114296"/>
                  <a:pt x="406413" y="114296"/>
                </a:cubicBezTo>
                <a:lnTo>
                  <a:pt x="383647" y="114296"/>
                </a:lnTo>
                <a:cubicBezTo>
                  <a:pt x="379327" y="114296"/>
                  <a:pt x="376120" y="108703"/>
                  <a:pt x="377047" y="102787"/>
                </a:cubicBezTo>
                <a:lnTo>
                  <a:pt x="391998" y="7441"/>
                </a:lnTo>
                <a:cubicBezTo>
                  <a:pt x="392679" y="3095"/>
                  <a:pt x="395425" y="0"/>
                  <a:pt x="398598" y="0"/>
                </a:cubicBezTo>
                <a:close/>
                <a:moveTo>
                  <a:pt x="272969" y="0"/>
                </a:moveTo>
                <a:lnTo>
                  <a:pt x="295735" y="0"/>
                </a:lnTo>
                <a:cubicBezTo>
                  <a:pt x="300054" y="0"/>
                  <a:pt x="303262" y="5594"/>
                  <a:pt x="302334" y="11510"/>
                </a:cubicBezTo>
                <a:lnTo>
                  <a:pt x="287384" y="106856"/>
                </a:lnTo>
                <a:cubicBezTo>
                  <a:pt x="286702" y="111201"/>
                  <a:pt x="283957" y="114296"/>
                  <a:pt x="280784" y="114296"/>
                </a:cubicBezTo>
                <a:lnTo>
                  <a:pt x="258018" y="114296"/>
                </a:lnTo>
                <a:cubicBezTo>
                  <a:pt x="253698" y="114296"/>
                  <a:pt x="250491" y="108703"/>
                  <a:pt x="251418" y="102787"/>
                </a:cubicBezTo>
                <a:lnTo>
                  <a:pt x="266369" y="7441"/>
                </a:lnTo>
                <a:cubicBezTo>
                  <a:pt x="267050" y="3095"/>
                  <a:pt x="269796" y="0"/>
                  <a:pt x="272969" y="0"/>
                </a:cubicBezTo>
                <a:close/>
                <a:moveTo>
                  <a:pt x="147340" y="0"/>
                </a:moveTo>
                <a:lnTo>
                  <a:pt x="170106" y="0"/>
                </a:lnTo>
                <a:cubicBezTo>
                  <a:pt x="174425" y="0"/>
                  <a:pt x="177633" y="5594"/>
                  <a:pt x="176705" y="11510"/>
                </a:cubicBezTo>
                <a:lnTo>
                  <a:pt x="161755" y="106856"/>
                </a:lnTo>
                <a:cubicBezTo>
                  <a:pt x="161073" y="111201"/>
                  <a:pt x="158328" y="114296"/>
                  <a:pt x="155155" y="114296"/>
                </a:cubicBezTo>
                <a:lnTo>
                  <a:pt x="132389" y="114296"/>
                </a:lnTo>
                <a:cubicBezTo>
                  <a:pt x="128069" y="114296"/>
                  <a:pt x="124862" y="108703"/>
                  <a:pt x="125789" y="102787"/>
                </a:cubicBezTo>
                <a:lnTo>
                  <a:pt x="140740" y="7441"/>
                </a:lnTo>
                <a:cubicBezTo>
                  <a:pt x="141421" y="3095"/>
                  <a:pt x="144167" y="0"/>
                  <a:pt x="147340" y="0"/>
                </a:cubicBezTo>
                <a:close/>
                <a:moveTo>
                  <a:pt x="21711" y="0"/>
                </a:moveTo>
                <a:lnTo>
                  <a:pt x="44477" y="0"/>
                </a:lnTo>
                <a:cubicBezTo>
                  <a:pt x="48796" y="0"/>
                  <a:pt x="52004" y="5594"/>
                  <a:pt x="51076" y="11510"/>
                </a:cubicBezTo>
                <a:lnTo>
                  <a:pt x="36126" y="106856"/>
                </a:lnTo>
                <a:cubicBezTo>
                  <a:pt x="35444" y="111201"/>
                  <a:pt x="32699" y="114296"/>
                  <a:pt x="29526" y="114296"/>
                </a:cubicBezTo>
                <a:lnTo>
                  <a:pt x="6760" y="114296"/>
                </a:lnTo>
                <a:cubicBezTo>
                  <a:pt x="2440" y="114296"/>
                  <a:pt x="-767" y="108703"/>
                  <a:pt x="160" y="102787"/>
                </a:cubicBezTo>
                <a:lnTo>
                  <a:pt x="15111" y="7441"/>
                </a:lnTo>
                <a:cubicBezTo>
                  <a:pt x="15792" y="3095"/>
                  <a:pt x="18538" y="0"/>
                  <a:pt x="21711" y="0"/>
                </a:cubicBezTo>
                <a:close/>
              </a:path>
            </a:pathLst>
          </a:custGeom>
          <a:solidFill>
            <a:schemeClr val="bg1">
              <a:alpha val="56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210628" y="4471639"/>
            <a:ext cx="2903610" cy="14003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  <a:alpha val="81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85592" y="5200466"/>
            <a:ext cx="2217398" cy="42673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307337" y="5195419"/>
            <a:ext cx="2217398" cy="414036"/>
          </a:xfrm>
          <a:prstGeom prst="roundRect">
            <a:avLst/>
          </a:pr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105156" tIns="52578" rIns="105156" bIns="5257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09844" y="5142658"/>
            <a:ext cx="568731" cy="570368"/>
          </a:xfrm>
          <a:prstGeom prst="flowChartOffpageConnector">
            <a:avLst/>
          </a:prstGeom>
          <a:solidFill>
            <a:schemeClr val="bg1"/>
          </a:solidFill>
          <a:ln w="12700" cap="sq">
            <a:solidFill>
              <a:schemeClr val="accent1">
                <a:lumMod val="75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06344" y="5155358"/>
            <a:ext cx="568731" cy="570368"/>
          </a:xfrm>
          <a:prstGeom prst="flowChartOffpageConnector">
            <a:avLst/>
          </a:prstGeom>
          <a:solidFill>
            <a:schemeClr val="bg1"/>
          </a:solidFill>
          <a:ln w="12700" cap="sq">
            <a:solidFill>
              <a:schemeClr val="accent1">
                <a:lumMod val="75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65522" y="5240376"/>
            <a:ext cx="275775" cy="29873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6350" cap="sq">
            <a:solidFill>
              <a:schemeClr val="bg1">
                <a:lumMod val="95000"/>
                <a:alpha val="10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346795" y="5237545"/>
            <a:ext cx="320229" cy="320229"/>
          </a:xfrm>
          <a:custGeom>
            <a:avLst/>
            <a:gdLst>
              <a:gd name="connsiteX0" fmla="*/ 666750 w 1333500"/>
              <a:gd name="connsiteY0" fmla="*/ 0 h 1333500"/>
              <a:gd name="connsiteX1" fmla="*/ 0 w 1333500"/>
              <a:gd name="connsiteY1" fmla="*/ 666750 h 1333500"/>
              <a:gd name="connsiteX2" fmla="*/ 666750 w 1333500"/>
              <a:gd name="connsiteY2" fmla="*/ 1333500 h 1333500"/>
              <a:gd name="connsiteX3" fmla="*/ 1333500 w 1333500"/>
              <a:gd name="connsiteY3" fmla="*/ 666750 h 1333500"/>
              <a:gd name="connsiteX4" fmla="*/ 666750 w 1333500"/>
              <a:gd name="connsiteY4" fmla="*/ 0 h 1333500"/>
              <a:gd name="connsiteX5" fmla="*/ 1088517 w 1333500"/>
              <a:gd name="connsiteY5" fmla="*/ 965263 h 1333500"/>
              <a:gd name="connsiteX6" fmla="*/ 723900 w 1333500"/>
              <a:gd name="connsiteY6" fmla="*/ 754571 h 1333500"/>
              <a:gd name="connsiteX7" fmla="*/ 578732 w 1333500"/>
              <a:gd name="connsiteY7" fmla="*/ 724872 h 1333500"/>
              <a:gd name="connsiteX8" fmla="*/ 608432 w 1333500"/>
              <a:gd name="connsiteY8" fmla="*/ 579704 h 1333500"/>
              <a:gd name="connsiteX9" fmla="*/ 617125 w 1333500"/>
              <a:gd name="connsiteY9" fmla="*/ 574548 h 1333500"/>
              <a:gd name="connsiteX10" fmla="*/ 617125 w 1333500"/>
              <a:gd name="connsiteY10" fmla="*/ 332232 h 1333500"/>
              <a:gd name="connsiteX11" fmla="*/ 664750 w 1333500"/>
              <a:gd name="connsiteY11" fmla="*/ 284607 h 1333500"/>
              <a:gd name="connsiteX12" fmla="*/ 712375 w 1333500"/>
              <a:gd name="connsiteY12" fmla="*/ 332232 h 1333500"/>
              <a:gd name="connsiteX13" fmla="*/ 712375 w 1333500"/>
              <a:gd name="connsiteY13" fmla="*/ 572453 h 1333500"/>
              <a:gd name="connsiteX14" fmla="*/ 771525 w 1333500"/>
              <a:gd name="connsiteY14" fmla="*/ 666750 h 1333500"/>
              <a:gd name="connsiteX15" fmla="*/ 768287 w 1333500"/>
              <a:gd name="connsiteY15" fmla="*/ 692372 h 1333500"/>
              <a:gd name="connsiteX16" fmla="*/ 1126617 w 1333500"/>
              <a:gd name="connsiteY16" fmla="*/ 899255 h 1333500"/>
              <a:gd name="connsiteX17" fmla="*/ 1140571 w 1333500"/>
              <a:gd name="connsiteY17" fmla="*/ 951309 h 1333500"/>
              <a:gd name="connsiteX18" fmla="*/ 1088517 w 1333500"/>
              <a:gd name="connsiteY18" fmla="*/ 965263 h 1333500"/>
            </a:gdLst>
            <a:ahLst/>
            <a:cxnLst/>
            <a:rect l="l" t="t" r="r" b="b"/>
            <a:pathLst>
              <a:path w="1333500" h="1333500">
                <a:moveTo>
                  <a:pt x="666750" y="0"/>
                </a:moveTo>
                <a:cubicBezTo>
                  <a:pt x="298514" y="0"/>
                  <a:pt x="0" y="298514"/>
                  <a:pt x="0" y="666750"/>
                </a:cubicBezTo>
                <a:cubicBezTo>
                  <a:pt x="0" y="1034987"/>
                  <a:pt x="298514" y="1333500"/>
                  <a:pt x="666750" y="1333500"/>
                </a:cubicBezTo>
                <a:cubicBezTo>
                  <a:pt x="1034987" y="1333500"/>
                  <a:pt x="1333500" y="1034987"/>
                  <a:pt x="1333500" y="666750"/>
                </a:cubicBezTo>
                <a:cubicBezTo>
                  <a:pt x="1333500" y="298514"/>
                  <a:pt x="1034987" y="0"/>
                  <a:pt x="666750" y="0"/>
                </a:cubicBezTo>
                <a:close/>
                <a:moveTo>
                  <a:pt x="1088517" y="965263"/>
                </a:moveTo>
                <a:lnTo>
                  <a:pt x="723900" y="754571"/>
                </a:lnTo>
                <a:cubicBezTo>
                  <a:pt x="675612" y="786456"/>
                  <a:pt x="610618" y="773160"/>
                  <a:pt x="578732" y="724872"/>
                </a:cubicBezTo>
                <a:cubicBezTo>
                  <a:pt x="546847" y="676583"/>
                  <a:pt x="560144" y="611590"/>
                  <a:pt x="608432" y="579704"/>
                </a:cubicBezTo>
                <a:cubicBezTo>
                  <a:pt x="611245" y="577847"/>
                  <a:pt x="614146" y="576125"/>
                  <a:pt x="617125" y="574548"/>
                </a:cubicBezTo>
                <a:lnTo>
                  <a:pt x="617125" y="332232"/>
                </a:lnTo>
                <a:cubicBezTo>
                  <a:pt x="617125" y="305930"/>
                  <a:pt x="638447" y="284607"/>
                  <a:pt x="664750" y="284607"/>
                </a:cubicBezTo>
                <a:cubicBezTo>
                  <a:pt x="691052" y="284607"/>
                  <a:pt x="712375" y="305930"/>
                  <a:pt x="712375" y="332232"/>
                </a:cubicBezTo>
                <a:lnTo>
                  <a:pt x="712375" y="572453"/>
                </a:lnTo>
                <a:cubicBezTo>
                  <a:pt x="748539" y="589946"/>
                  <a:pt x="771516" y="626577"/>
                  <a:pt x="771525" y="666750"/>
                </a:cubicBezTo>
                <a:cubicBezTo>
                  <a:pt x="771475" y="675389"/>
                  <a:pt x="770388" y="683992"/>
                  <a:pt x="768287" y="692372"/>
                </a:cubicBezTo>
                <a:lnTo>
                  <a:pt x="1126617" y="899255"/>
                </a:lnTo>
                <a:cubicBezTo>
                  <a:pt x="1144848" y="909777"/>
                  <a:pt x="1151096" y="933081"/>
                  <a:pt x="1140571" y="951309"/>
                </a:cubicBezTo>
                <a:cubicBezTo>
                  <a:pt x="1130046" y="969540"/>
                  <a:pt x="1106748" y="975789"/>
                  <a:pt x="1088517" y="96526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6350" cap="sq">
            <a:solidFill>
              <a:schemeClr val="bg1">
                <a:lumMod val="95000"/>
                <a:alpha val="10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254994" y="5294791"/>
            <a:ext cx="1846062" cy="2457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汇报人：</a:t>
            </a:r>
            <a:r>
              <a:rPr kumimoji="1" lang="zh-CN" altLang="en-US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吴兆延</a:t>
            </a:r>
            <a:endParaRPr kumimoji="1" lang="zh-CN" altLang="en-US" sz="18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3957085" y="5294539"/>
            <a:ext cx="1846062" cy="2292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时间：2025.2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86000"/>
                </a:schemeClr>
              </a:gs>
              <a:gs pos="100000">
                <a:schemeClr val="bg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4881625"/>
            <a:ext cx="9669549" cy="1976375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88715" y="1267051"/>
            <a:ext cx="4457082" cy="4457082"/>
          </a:xfrm>
          <a:prstGeom prst="teardrop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1143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6593817" y="-2736223"/>
            <a:ext cx="7550815" cy="7550815"/>
          </a:xfrm>
          <a:prstGeom prst="donut">
            <a:avLst>
              <a:gd name="adj" fmla="val 36202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bg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069498" y="586472"/>
            <a:ext cx="1777185" cy="22068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 l="31906" t="9015" r="9081" b="2465"/>
          <a:stretch>
            <a:fillRect/>
          </a:stretch>
        </p:blipFill>
        <p:spPr>
          <a:xfrm>
            <a:off x="698999" y="1469645"/>
            <a:ext cx="4051894" cy="4051894"/>
          </a:xfrm>
          <a:custGeom>
            <a:avLst/>
            <a:gdLst>
              <a:gd name="connsiteX0" fmla="*/ 2025948 w 4051894"/>
              <a:gd name="connsiteY0" fmla="*/ 0 h 4051894"/>
              <a:gd name="connsiteX1" fmla="*/ 4051894 w 4051894"/>
              <a:gd name="connsiteY1" fmla="*/ 0 h 4051894"/>
              <a:gd name="connsiteX2" fmla="*/ 4051894 w 4051894"/>
              <a:gd name="connsiteY2" fmla="*/ 2025947 h 4051894"/>
              <a:gd name="connsiteX3" fmla="*/ 2025947 w 4051894"/>
              <a:gd name="connsiteY3" fmla="*/ 4051894 h 4051894"/>
              <a:gd name="connsiteX4" fmla="*/ 0 w 4051894"/>
              <a:gd name="connsiteY4" fmla="*/ 2025947 h 4051894"/>
              <a:gd name="connsiteX5" fmla="*/ 1 w 4051894"/>
              <a:gd name="connsiteY5" fmla="*/ 2025947 h 4051894"/>
              <a:gd name="connsiteX6" fmla="*/ 2025948 w 4051894"/>
              <a:gd name="connsiteY6" fmla="*/ 0 h 4051894"/>
            </a:gdLst>
            <a:ahLst/>
            <a:cxnLst/>
            <a:rect l="l" t="t" r="r" b="b"/>
            <a:pathLst>
              <a:path w="4051894" h="4051894">
                <a:moveTo>
                  <a:pt x="2025948" y="0"/>
                </a:moveTo>
                <a:lnTo>
                  <a:pt x="4051894" y="0"/>
                </a:lnTo>
                <a:lnTo>
                  <a:pt x="4051894" y="2025947"/>
                </a:lnTo>
                <a:cubicBezTo>
                  <a:pt x="4051894" y="3144847"/>
                  <a:pt x="3144847" y="4051894"/>
                  <a:pt x="2025947" y="4051894"/>
                </a:cubicBezTo>
                <a:cubicBezTo>
                  <a:pt x="907047" y="4051894"/>
                  <a:pt x="0" y="3144847"/>
                  <a:pt x="0" y="2025947"/>
                </a:cubicBezTo>
                <a:lnTo>
                  <a:pt x="1" y="2025947"/>
                </a:lnTo>
                <a:cubicBezTo>
                  <a:pt x="1" y="907047"/>
                  <a:pt x="907048" y="0"/>
                  <a:pt x="202594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691310" y="1469645"/>
            <a:ext cx="4051893" cy="4051894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665014" y="4858954"/>
            <a:ext cx="1352366" cy="1352366"/>
          </a:xfrm>
          <a:prstGeom prst="teardrop">
            <a:avLst/>
          </a:prstGeom>
          <a:gradFill>
            <a:gsLst>
              <a:gs pos="0">
                <a:schemeClr val="accent2"/>
              </a:gs>
              <a:gs pos="74000">
                <a:schemeClr val="accent2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11461" y="6137600"/>
            <a:ext cx="920234" cy="259502"/>
          </a:xfrm>
          <a:custGeom>
            <a:avLst/>
            <a:gdLst>
              <a:gd name="connsiteX0" fmla="*/ 790483 w 920234"/>
              <a:gd name="connsiteY0" fmla="*/ 0 h 259502"/>
              <a:gd name="connsiteX1" fmla="*/ 920234 w 920234"/>
              <a:gd name="connsiteY1" fmla="*/ 129751 h 259502"/>
              <a:gd name="connsiteX2" fmla="*/ 790483 w 920234"/>
              <a:gd name="connsiteY2" fmla="*/ 259502 h 259502"/>
              <a:gd name="connsiteX3" fmla="*/ 660732 w 920234"/>
              <a:gd name="connsiteY3" fmla="*/ 129751 h 259502"/>
              <a:gd name="connsiteX4" fmla="*/ 790483 w 920234"/>
              <a:gd name="connsiteY4" fmla="*/ 0 h 259502"/>
              <a:gd name="connsiteX5" fmla="*/ 460117 w 920234"/>
              <a:gd name="connsiteY5" fmla="*/ 0 h 259502"/>
              <a:gd name="connsiteX6" fmla="*/ 589868 w 920234"/>
              <a:gd name="connsiteY6" fmla="*/ 129751 h 259502"/>
              <a:gd name="connsiteX7" fmla="*/ 460117 w 920234"/>
              <a:gd name="connsiteY7" fmla="*/ 259502 h 259502"/>
              <a:gd name="connsiteX8" fmla="*/ 330366 w 920234"/>
              <a:gd name="connsiteY8" fmla="*/ 129751 h 259502"/>
              <a:gd name="connsiteX9" fmla="*/ 460117 w 920234"/>
              <a:gd name="connsiteY9" fmla="*/ 0 h 259502"/>
              <a:gd name="connsiteX10" fmla="*/ 129751 w 920234"/>
              <a:gd name="connsiteY10" fmla="*/ 0 h 259502"/>
              <a:gd name="connsiteX11" fmla="*/ 259502 w 920234"/>
              <a:gd name="connsiteY11" fmla="*/ 129751 h 259502"/>
              <a:gd name="connsiteX12" fmla="*/ 129751 w 920234"/>
              <a:gd name="connsiteY12" fmla="*/ 259502 h 259502"/>
              <a:gd name="connsiteX13" fmla="*/ 0 w 920234"/>
              <a:gd name="connsiteY13" fmla="*/ 129751 h 259502"/>
              <a:gd name="connsiteX14" fmla="*/ 129751 w 920234"/>
              <a:gd name="connsiteY14" fmla="*/ 0 h 259502"/>
            </a:gdLst>
            <a:ahLst/>
            <a:cxnLst/>
            <a:rect l="l" t="t" r="r" b="b"/>
            <a:pathLst>
              <a:path w="920234" h="259502">
                <a:moveTo>
                  <a:pt x="790483" y="0"/>
                </a:moveTo>
                <a:cubicBezTo>
                  <a:pt x="862142" y="0"/>
                  <a:pt x="920234" y="58092"/>
                  <a:pt x="920234" y="129751"/>
                </a:cubicBezTo>
                <a:cubicBezTo>
                  <a:pt x="920234" y="201410"/>
                  <a:pt x="862142" y="259502"/>
                  <a:pt x="790483" y="259502"/>
                </a:cubicBezTo>
                <a:cubicBezTo>
                  <a:pt x="718824" y="259502"/>
                  <a:pt x="660732" y="201410"/>
                  <a:pt x="660732" y="129751"/>
                </a:cubicBezTo>
                <a:cubicBezTo>
                  <a:pt x="660732" y="58092"/>
                  <a:pt x="718824" y="0"/>
                  <a:pt x="790483" y="0"/>
                </a:cubicBezTo>
                <a:close/>
                <a:moveTo>
                  <a:pt x="460117" y="0"/>
                </a:moveTo>
                <a:cubicBezTo>
                  <a:pt x="531776" y="0"/>
                  <a:pt x="589868" y="58092"/>
                  <a:pt x="589868" y="129751"/>
                </a:cubicBezTo>
                <a:cubicBezTo>
                  <a:pt x="589868" y="201410"/>
                  <a:pt x="531776" y="259502"/>
                  <a:pt x="460117" y="259502"/>
                </a:cubicBezTo>
                <a:cubicBezTo>
                  <a:pt x="388458" y="259502"/>
                  <a:pt x="330366" y="201410"/>
                  <a:pt x="330366" y="129751"/>
                </a:cubicBezTo>
                <a:cubicBezTo>
                  <a:pt x="330366" y="58092"/>
                  <a:pt x="388458" y="0"/>
                  <a:pt x="460117" y="0"/>
                </a:cubicBezTo>
                <a:close/>
                <a:moveTo>
                  <a:pt x="129751" y="0"/>
                </a:moveTo>
                <a:cubicBezTo>
                  <a:pt x="201410" y="0"/>
                  <a:pt x="259502" y="58092"/>
                  <a:pt x="259502" y="129751"/>
                </a:cubicBezTo>
                <a:cubicBezTo>
                  <a:pt x="259502" y="201410"/>
                  <a:pt x="201410" y="259502"/>
                  <a:pt x="129751" y="259502"/>
                </a:cubicBezTo>
                <a:cubicBezTo>
                  <a:pt x="58092" y="259502"/>
                  <a:pt x="0" y="201410"/>
                  <a:pt x="0" y="129751"/>
                </a:cubicBezTo>
                <a:cubicBezTo>
                  <a:pt x="0" y="58092"/>
                  <a:pt x="58092" y="0"/>
                  <a:pt x="129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236759" y="1495367"/>
            <a:ext cx="2601161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7CBFF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22398" y="1482666"/>
            <a:ext cx="1309974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7CBFF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411461" y="1133867"/>
            <a:ext cx="751560" cy="751560"/>
          </a:xfrm>
          <a:prstGeom prst="teardrop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  <a:effectLst>
            <a:outerShdw blurRad="2540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312509" y="4972262"/>
            <a:ext cx="6356144" cy="3489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871CD">
                    <a:alpha val="25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PowerPoint  Design  - - - - - - - - - - - - - - - - - - 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8885" y="2745080"/>
            <a:ext cx="6520995" cy="216251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3B3838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项目背景与目标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l="8250" t="24307" r="69750" b="56141"/>
          <a:stretch>
            <a:fillRect/>
          </a:stretch>
        </p:blipFill>
        <p:spPr>
          <a:xfrm>
            <a:off x="1005840" y="1675588"/>
            <a:ext cx="2682240" cy="1334312"/>
          </a:xfrm>
          <a:custGeom>
            <a:avLst/>
            <a:gdLst/>
            <a:ahLst/>
            <a:cxnLst/>
            <a:rect l="l" t="t" r="r" b="b"/>
            <a:pathLst>
              <a:path w="2679700" h="1333500">
                <a:moveTo>
                  <a:pt x="0" y="0"/>
                </a:moveTo>
                <a:lnTo>
                  <a:pt x="2682240" y="0"/>
                </a:lnTo>
                <a:lnTo>
                  <a:pt x="2682240" y="1334312"/>
                </a:lnTo>
                <a:lnTo>
                  <a:pt x="0" y="1334312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4500000">
            <a:off x="9042742" y="2881509"/>
            <a:ext cx="1807796" cy="1807796"/>
          </a:xfrm>
          <a:prstGeom prst="arc">
            <a:avLst>
              <a:gd name="adj1" fmla="val 16200000"/>
              <a:gd name="adj2" fmla="val 11964395"/>
            </a:avLst>
          </a:prstGeom>
          <a:noFill/>
          <a:ln w="190500" cap="rnd">
            <a:gradFill>
              <a:gsLst>
                <a:gs pos="13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6300000" flipH="1">
            <a:off x="8602609" y="2441376"/>
            <a:ext cx="2688062" cy="2688062"/>
          </a:xfrm>
          <a:prstGeom prst="arc">
            <a:avLst>
              <a:gd name="adj1" fmla="val 16200000"/>
              <a:gd name="adj2" fmla="val 11964395"/>
            </a:avLst>
          </a:prstGeom>
          <a:noFill/>
          <a:ln w="190500" cap="rnd">
            <a:gradFill>
              <a:gsLst>
                <a:gs pos="13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500000">
            <a:off x="8028940" y="1867707"/>
            <a:ext cx="3835400" cy="3835400"/>
          </a:xfrm>
          <a:prstGeom prst="ellipse">
            <a:avLst/>
          </a:prstGeom>
          <a:noFill/>
          <a:ln w="12700" cap="sq">
            <a:gradFill>
              <a:gsLst>
                <a:gs pos="20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103360" y="2942127"/>
            <a:ext cx="1686560" cy="168656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500698" y="2220085"/>
            <a:ext cx="270604" cy="270604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891098" y="3650105"/>
            <a:ext cx="270604" cy="27060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500698" y="5080125"/>
            <a:ext cx="270604" cy="270604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698879" y="3568497"/>
            <a:ext cx="495522" cy="433820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540760" y="3141177"/>
            <a:ext cx="365252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多角色功能需求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540760" y="3620175"/>
            <a:ext cx="3652520" cy="838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管理员需高效管理书籍、用户、消费记录，普通用户追求流畅阅读与交互。
系统需支持多角色操作，满足不同用户群体需求。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979090" y="1616373"/>
            <a:ext cx="365252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在线阅读需求增长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979090" y="2095371"/>
            <a:ext cx="3652520" cy="838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随着互联网普及，在线小说阅读需求持续攀升，用户渴望便捷阅读体验。
多终端设备（手机、平板、电脑）普及，推动随时随地阅读需求。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990700" y="4771053"/>
            <a:ext cx="365252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数据驱动运营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990700" y="5250051"/>
            <a:ext cx="3652520" cy="838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运营决策依赖精准数据，系统需提供数据分析与可视化，助力精准营销。
通过用户行为、消费数据，优化内容推荐与运营策略。</a:t>
            </a:r>
            <a:endParaRPr kumimoji="1"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alphaModFix amt="100000"/>
          </a:blip>
          <a:srcRect t="5544" b="5544"/>
          <a:stretch>
            <a:fillRect/>
          </a:stretch>
        </p:blipFill>
        <p:spPr>
          <a:xfrm>
            <a:off x="1005840" y="4799788"/>
            <a:ext cx="2682240" cy="1334312"/>
          </a:xfrm>
          <a:custGeom>
            <a:avLst/>
            <a:gdLst/>
            <a:ahLst/>
            <a:cxnLst/>
            <a:rect l="l" t="t" r="r" b="b"/>
            <a:pathLst>
              <a:path w="2679700" h="1333500">
                <a:moveTo>
                  <a:pt x="0" y="0"/>
                </a:moveTo>
                <a:lnTo>
                  <a:pt x="2682240" y="0"/>
                </a:lnTo>
                <a:lnTo>
                  <a:pt x="2682240" y="1334312"/>
                </a:lnTo>
                <a:lnTo>
                  <a:pt x="0" y="1334312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alphaModFix amt="100000"/>
          </a:blip>
          <a:srcRect t="5544" b="5544"/>
          <a:stretch>
            <a:fillRect/>
          </a:stretch>
        </p:blipFill>
        <p:spPr>
          <a:xfrm>
            <a:off x="660400" y="3260548"/>
            <a:ext cx="2682240" cy="1334312"/>
          </a:xfrm>
          <a:custGeom>
            <a:avLst/>
            <a:gdLst/>
            <a:ahLst/>
            <a:cxnLst/>
            <a:rect l="l" t="t" r="r" b="b"/>
            <a:pathLst>
              <a:path w="2679700" h="1333500">
                <a:moveTo>
                  <a:pt x="0" y="0"/>
                </a:moveTo>
                <a:lnTo>
                  <a:pt x="2682240" y="0"/>
                </a:lnTo>
                <a:lnTo>
                  <a:pt x="2682240" y="1334312"/>
                </a:lnTo>
                <a:lnTo>
                  <a:pt x="0" y="1334312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0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项目背景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244359" y="1723133"/>
            <a:ext cx="1716390" cy="1133662"/>
          </a:xfrm>
          <a:custGeom>
            <a:avLst/>
            <a:gdLst>
              <a:gd name="connsiteX0" fmla="*/ 0 w 1494662"/>
              <a:gd name="connsiteY0" fmla="*/ 0 h 987213"/>
              <a:gd name="connsiteX1" fmla="*/ 1494662 w 1494662"/>
              <a:gd name="connsiteY1" fmla="*/ 0 h 987213"/>
              <a:gd name="connsiteX2" fmla="*/ 1318974 w 1494662"/>
              <a:gd name="connsiteY2" fmla="*/ 858409 h 987213"/>
              <a:gd name="connsiteX3" fmla="*/ 747331 w 1494662"/>
              <a:gd name="connsiteY3" fmla="*/ 987213 h 987213"/>
              <a:gd name="connsiteX4" fmla="*/ 175688 w 1494662"/>
              <a:gd name="connsiteY4" fmla="*/ 858409 h 987213"/>
            </a:gdLst>
            <a:ahLst/>
            <a:cxnLst/>
            <a:rect l="l" t="t" r="r" b="b"/>
            <a:pathLst>
              <a:path w="1494662" h="987213">
                <a:moveTo>
                  <a:pt x="0" y="0"/>
                </a:moveTo>
                <a:lnTo>
                  <a:pt x="1494662" y="0"/>
                </a:lnTo>
                <a:lnTo>
                  <a:pt x="1318974" y="858409"/>
                </a:lnTo>
                <a:lnTo>
                  <a:pt x="747331" y="987213"/>
                </a:lnTo>
                <a:lnTo>
                  <a:pt x="175688" y="858409"/>
                </a:lnTo>
                <a:close/>
              </a:path>
            </a:pathLst>
          </a:custGeom>
          <a:gradFill>
            <a:gsLst>
              <a:gs pos="5000">
                <a:schemeClr val="accent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964624" y="1723133"/>
            <a:ext cx="1716390" cy="1133662"/>
          </a:xfrm>
          <a:custGeom>
            <a:avLst/>
            <a:gdLst>
              <a:gd name="connsiteX0" fmla="*/ 0 w 1494662"/>
              <a:gd name="connsiteY0" fmla="*/ 0 h 987213"/>
              <a:gd name="connsiteX1" fmla="*/ 1494662 w 1494662"/>
              <a:gd name="connsiteY1" fmla="*/ 0 h 987213"/>
              <a:gd name="connsiteX2" fmla="*/ 1318974 w 1494662"/>
              <a:gd name="connsiteY2" fmla="*/ 858409 h 987213"/>
              <a:gd name="connsiteX3" fmla="*/ 747331 w 1494662"/>
              <a:gd name="connsiteY3" fmla="*/ 987213 h 987213"/>
              <a:gd name="connsiteX4" fmla="*/ 175688 w 1494662"/>
              <a:gd name="connsiteY4" fmla="*/ 858409 h 987213"/>
            </a:gdLst>
            <a:ahLst/>
            <a:cxnLst/>
            <a:rect l="l" t="t" r="r" b="b"/>
            <a:pathLst>
              <a:path w="1494662" h="987213">
                <a:moveTo>
                  <a:pt x="0" y="0"/>
                </a:moveTo>
                <a:lnTo>
                  <a:pt x="1494662" y="0"/>
                </a:lnTo>
                <a:lnTo>
                  <a:pt x="1318974" y="858409"/>
                </a:lnTo>
                <a:lnTo>
                  <a:pt x="747331" y="987213"/>
                </a:lnTo>
                <a:lnTo>
                  <a:pt x="175688" y="858409"/>
                </a:lnTo>
                <a:close/>
              </a:path>
            </a:pathLst>
          </a:custGeom>
          <a:gradFill>
            <a:gsLst>
              <a:gs pos="5000">
                <a:schemeClr val="accent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504235" y="1723133"/>
            <a:ext cx="1716390" cy="1133662"/>
          </a:xfrm>
          <a:custGeom>
            <a:avLst/>
            <a:gdLst>
              <a:gd name="connsiteX0" fmla="*/ 0 w 1494662"/>
              <a:gd name="connsiteY0" fmla="*/ 0 h 987213"/>
              <a:gd name="connsiteX1" fmla="*/ 1494662 w 1494662"/>
              <a:gd name="connsiteY1" fmla="*/ 0 h 987213"/>
              <a:gd name="connsiteX2" fmla="*/ 1318974 w 1494662"/>
              <a:gd name="connsiteY2" fmla="*/ 858409 h 987213"/>
              <a:gd name="connsiteX3" fmla="*/ 747331 w 1494662"/>
              <a:gd name="connsiteY3" fmla="*/ 987213 h 987213"/>
              <a:gd name="connsiteX4" fmla="*/ 175688 w 1494662"/>
              <a:gd name="connsiteY4" fmla="*/ 858409 h 987213"/>
            </a:gdLst>
            <a:ahLst/>
            <a:cxnLst/>
            <a:rect l="l" t="t" r="r" b="b"/>
            <a:pathLst>
              <a:path w="1494662" h="987213">
                <a:moveTo>
                  <a:pt x="0" y="0"/>
                </a:moveTo>
                <a:lnTo>
                  <a:pt x="1494662" y="0"/>
                </a:lnTo>
                <a:lnTo>
                  <a:pt x="1318974" y="858409"/>
                </a:lnTo>
                <a:lnTo>
                  <a:pt x="747331" y="987213"/>
                </a:lnTo>
                <a:lnTo>
                  <a:pt x="175688" y="858409"/>
                </a:lnTo>
                <a:close/>
              </a:path>
            </a:pathLst>
          </a:custGeom>
          <a:gradFill>
            <a:gsLst>
              <a:gs pos="5000">
                <a:schemeClr val="accent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39951" y="1835854"/>
            <a:ext cx="644958" cy="62415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9301" y="3258376"/>
            <a:ext cx="3226258" cy="7655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功能完整性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49301" y="4380902"/>
            <a:ext cx="3226258" cy="1565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实现书籍管理、用户交互、消费记录等核心功能，覆盖系统全业务流程。
提供多维度查询、热门推荐，提升用户体验与运营效率。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259560" y="4154926"/>
            <a:ext cx="205740" cy="533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82872" y="3258376"/>
            <a:ext cx="3226258" cy="7655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数据可视化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82872" y="4380902"/>
            <a:ext cx="3226258" cy="1565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构建数据分析模块，支持用户数、VIP数、书籍数等基础统计。
实现分类维度深度分析，通过图表直观展示数据，辅助运营决策。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80075" y="1855565"/>
            <a:ext cx="644958" cy="584729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999684" y="4154926"/>
            <a:ext cx="205740" cy="533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216442" y="3258376"/>
            <a:ext cx="3226258" cy="7655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系统健壮性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16442" y="4380902"/>
            <a:ext cx="3226258" cy="1565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保障系统稳定性，通过异常处理、跨域支持等设计，提升健壮性。
优化文件存储、接口设计，确保系统高效运行与可扩展性。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512694" y="1825450"/>
            <a:ext cx="620249" cy="644958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54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719949" y="4154926"/>
            <a:ext cx="205740" cy="533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83895" y="2881596"/>
            <a:ext cx="1477849" cy="332993"/>
          </a:xfrm>
          <a:prstGeom prst="diamond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74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083895" y="2702699"/>
            <a:ext cx="1477849" cy="332993"/>
          </a:xfrm>
          <a:prstGeom prst="diamond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74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083895" y="2523802"/>
            <a:ext cx="1477849" cy="332993"/>
          </a:xfrm>
          <a:prstGeom prst="diamond">
            <a:avLst/>
          </a:prstGeom>
          <a:noFill/>
          <a:ln w="1270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363630" y="2881596"/>
            <a:ext cx="1477849" cy="332993"/>
          </a:xfrm>
          <a:prstGeom prst="diamond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74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363630" y="2702699"/>
            <a:ext cx="1477849" cy="332993"/>
          </a:xfrm>
          <a:prstGeom prst="diamond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74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363630" y="2523802"/>
            <a:ext cx="1477849" cy="332993"/>
          </a:xfrm>
          <a:prstGeom prst="diamond">
            <a:avLst/>
          </a:prstGeom>
          <a:noFill/>
          <a:ln w="1270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623506" y="2881596"/>
            <a:ext cx="1477849" cy="332993"/>
          </a:xfrm>
          <a:prstGeom prst="diamond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74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623506" y="2702699"/>
            <a:ext cx="1477849" cy="332993"/>
          </a:xfrm>
          <a:prstGeom prst="diamond">
            <a:avLst/>
          </a:prstGeom>
          <a:noFill/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74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3506" y="2523802"/>
            <a:ext cx="1477849" cy="332993"/>
          </a:xfrm>
          <a:prstGeom prst="diamond">
            <a:avLst/>
          </a:prstGeom>
          <a:noFill/>
          <a:ln w="1270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项目目标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86000"/>
                </a:schemeClr>
              </a:gs>
              <a:gs pos="100000">
                <a:schemeClr val="bg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4881625"/>
            <a:ext cx="9669549" cy="1976375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88715" y="1267051"/>
            <a:ext cx="4457082" cy="4457082"/>
          </a:xfrm>
          <a:prstGeom prst="teardrop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03200" dist="1143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>
            <a:off x="6593817" y="-2736223"/>
            <a:ext cx="7550815" cy="7550815"/>
          </a:xfrm>
          <a:prstGeom prst="donut">
            <a:avLst>
              <a:gd name="adj" fmla="val 36202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100000"/>
                </a:schemeClr>
              </a:gs>
              <a:gs pos="100000">
                <a:schemeClr val="bg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069498" y="586472"/>
            <a:ext cx="1777185" cy="22068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alphaModFix amt="100000"/>
          </a:blip>
          <a:srcRect l="31906" t="9015" r="9081" b="2465"/>
          <a:stretch>
            <a:fillRect/>
          </a:stretch>
        </p:blipFill>
        <p:spPr>
          <a:xfrm>
            <a:off x="698999" y="1469645"/>
            <a:ext cx="4051894" cy="4051894"/>
          </a:xfrm>
          <a:custGeom>
            <a:avLst/>
            <a:gdLst>
              <a:gd name="connsiteX0" fmla="*/ 2025948 w 4051894"/>
              <a:gd name="connsiteY0" fmla="*/ 0 h 4051894"/>
              <a:gd name="connsiteX1" fmla="*/ 4051894 w 4051894"/>
              <a:gd name="connsiteY1" fmla="*/ 0 h 4051894"/>
              <a:gd name="connsiteX2" fmla="*/ 4051894 w 4051894"/>
              <a:gd name="connsiteY2" fmla="*/ 2025947 h 4051894"/>
              <a:gd name="connsiteX3" fmla="*/ 2025947 w 4051894"/>
              <a:gd name="connsiteY3" fmla="*/ 4051894 h 4051894"/>
              <a:gd name="connsiteX4" fmla="*/ 0 w 4051894"/>
              <a:gd name="connsiteY4" fmla="*/ 2025947 h 4051894"/>
              <a:gd name="connsiteX5" fmla="*/ 1 w 4051894"/>
              <a:gd name="connsiteY5" fmla="*/ 2025947 h 4051894"/>
              <a:gd name="connsiteX6" fmla="*/ 2025948 w 4051894"/>
              <a:gd name="connsiteY6" fmla="*/ 0 h 4051894"/>
            </a:gdLst>
            <a:ahLst/>
            <a:cxnLst/>
            <a:rect l="l" t="t" r="r" b="b"/>
            <a:pathLst>
              <a:path w="4051894" h="4051894">
                <a:moveTo>
                  <a:pt x="2025948" y="0"/>
                </a:moveTo>
                <a:lnTo>
                  <a:pt x="4051894" y="0"/>
                </a:lnTo>
                <a:lnTo>
                  <a:pt x="4051894" y="2025947"/>
                </a:lnTo>
                <a:cubicBezTo>
                  <a:pt x="4051894" y="3144847"/>
                  <a:pt x="3144847" y="4051894"/>
                  <a:pt x="2025947" y="4051894"/>
                </a:cubicBezTo>
                <a:cubicBezTo>
                  <a:pt x="907047" y="4051894"/>
                  <a:pt x="0" y="3144847"/>
                  <a:pt x="0" y="2025947"/>
                </a:cubicBezTo>
                <a:lnTo>
                  <a:pt x="1" y="2025947"/>
                </a:lnTo>
                <a:cubicBezTo>
                  <a:pt x="1" y="907047"/>
                  <a:pt x="907048" y="0"/>
                  <a:pt x="202594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691310" y="1469645"/>
            <a:ext cx="4051893" cy="4051894"/>
          </a:xfrm>
          <a:prstGeom prst="teardrop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665014" y="4858954"/>
            <a:ext cx="1352366" cy="1352366"/>
          </a:xfrm>
          <a:prstGeom prst="teardrop">
            <a:avLst/>
          </a:prstGeom>
          <a:gradFill>
            <a:gsLst>
              <a:gs pos="0">
                <a:schemeClr val="accent2"/>
              </a:gs>
              <a:gs pos="74000">
                <a:schemeClr val="accent2">
                  <a:lumMod val="60000"/>
                  <a:lumOff val="4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11461" y="6137600"/>
            <a:ext cx="920234" cy="259502"/>
          </a:xfrm>
          <a:custGeom>
            <a:avLst/>
            <a:gdLst>
              <a:gd name="connsiteX0" fmla="*/ 790483 w 920234"/>
              <a:gd name="connsiteY0" fmla="*/ 0 h 259502"/>
              <a:gd name="connsiteX1" fmla="*/ 920234 w 920234"/>
              <a:gd name="connsiteY1" fmla="*/ 129751 h 259502"/>
              <a:gd name="connsiteX2" fmla="*/ 790483 w 920234"/>
              <a:gd name="connsiteY2" fmla="*/ 259502 h 259502"/>
              <a:gd name="connsiteX3" fmla="*/ 660732 w 920234"/>
              <a:gd name="connsiteY3" fmla="*/ 129751 h 259502"/>
              <a:gd name="connsiteX4" fmla="*/ 790483 w 920234"/>
              <a:gd name="connsiteY4" fmla="*/ 0 h 259502"/>
              <a:gd name="connsiteX5" fmla="*/ 460117 w 920234"/>
              <a:gd name="connsiteY5" fmla="*/ 0 h 259502"/>
              <a:gd name="connsiteX6" fmla="*/ 589868 w 920234"/>
              <a:gd name="connsiteY6" fmla="*/ 129751 h 259502"/>
              <a:gd name="connsiteX7" fmla="*/ 460117 w 920234"/>
              <a:gd name="connsiteY7" fmla="*/ 259502 h 259502"/>
              <a:gd name="connsiteX8" fmla="*/ 330366 w 920234"/>
              <a:gd name="connsiteY8" fmla="*/ 129751 h 259502"/>
              <a:gd name="connsiteX9" fmla="*/ 460117 w 920234"/>
              <a:gd name="connsiteY9" fmla="*/ 0 h 259502"/>
              <a:gd name="connsiteX10" fmla="*/ 129751 w 920234"/>
              <a:gd name="connsiteY10" fmla="*/ 0 h 259502"/>
              <a:gd name="connsiteX11" fmla="*/ 259502 w 920234"/>
              <a:gd name="connsiteY11" fmla="*/ 129751 h 259502"/>
              <a:gd name="connsiteX12" fmla="*/ 129751 w 920234"/>
              <a:gd name="connsiteY12" fmla="*/ 259502 h 259502"/>
              <a:gd name="connsiteX13" fmla="*/ 0 w 920234"/>
              <a:gd name="connsiteY13" fmla="*/ 129751 h 259502"/>
              <a:gd name="connsiteX14" fmla="*/ 129751 w 920234"/>
              <a:gd name="connsiteY14" fmla="*/ 0 h 259502"/>
            </a:gdLst>
            <a:ahLst/>
            <a:cxnLst/>
            <a:rect l="l" t="t" r="r" b="b"/>
            <a:pathLst>
              <a:path w="920234" h="259502">
                <a:moveTo>
                  <a:pt x="790483" y="0"/>
                </a:moveTo>
                <a:cubicBezTo>
                  <a:pt x="862142" y="0"/>
                  <a:pt x="920234" y="58092"/>
                  <a:pt x="920234" y="129751"/>
                </a:cubicBezTo>
                <a:cubicBezTo>
                  <a:pt x="920234" y="201410"/>
                  <a:pt x="862142" y="259502"/>
                  <a:pt x="790483" y="259502"/>
                </a:cubicBezTo>
                <a:cubicBezTo>
                  <a:pt x="718824" y="259502"/>
                  <a:pt x="660732" y="201410"/>
                  <a:pt x="660732" y="129751"/>
                </a:cubicBezTo>
                <a:cubicBezTo>
                  <a:pt x="660732" y="58092"/>
                  <a:pt x="718824" y="0"/>
                  <a:pt x="790483" y="0"/>
                </a:cubicBezTo>
                <a:close/>
                <a:moveTo>
                  <a:pt x="460117" y="0"/>
                </a:moveTo>
                <a:cubicBezTo>
                  <a:pt x="531776" y="0"/>
                  <a:pt x="589868" y="58092"/>
                  <a:pt x="589868" y="129751"/>
                </a:cubicBezTo>
                <a:cubicBezTo>
                  <a:pt x="589868" y="201410"/>
                  <a:pt x="531776" y="259502"/>
                  <a:pt x="460117" y="259502"/>
                </a:cubicBezTo>
                <a:cubicBezTo>
                  <a:pt x="388458" y="259502"/>
                  <a:pt x="330366" y="201410"/>
                  <a:pt x="330366" y="129751"/>
                </a:cubicBezTo>
                <a:cubicBezTo>
                  <a:pt x="330366" y="58092"/>
                  <a:pt x="388458" y="0"/>
                  <a:pt x="460117" y="0"/>
                </a:cubicBezTo>
                <a:close/>
                <a:moveTo>
                  <a:pt x="129751" y="0"/>
                </a:moveTo>
                <a:cubicBezTo>
                  <a:pt x="201410" y="0"/>
                  <a:pt x="259502" y="58092"/>
                  <a:pt x="259502" y="129751"/>
                </a:cubicBezTo>
                <a:cubicBezTo>
                  <a:pt x="259502" y="201410"/>
                  <a:pt x="201410" y="259502"/>
                  <a:pt x="129751" y="259502"/>
                </a:cubicBezTo>
                <a:cubicBezTo>
                  <a:pt x="58092" y="259502"/>
                  <a:pt x="0" y="201410"/>
                  <a:pt x="0" y="129751"/>
                </a:cubicBezTo>
                <a:cubicBezTo>
                  <a:pt x="0" y="58092"/>
                  <a:pt x="58092" y="0"/>
                  <a:pt x="129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236759" y="1495367"/>
            <a:ext cx="2601161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7CBFF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22398" y="1482666"/>
            <a:ext cx="1309974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7CBFF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411461" y="1133867"/>
            <a:ext cx="751560" cy="751560"/>
          </a:xfrm>
          <a:prstGeom prst="teardrop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  <a:effectLst>
            <a:outerShdw blurRad="2540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312509" y="4972262"/>
            <a:ext cx="6356144" cy="3489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871CD">
                    <a:alpha val="25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PowerPoint  Design  - - - - - - - - - - - - - - - - - - 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38885" y="2745080"/>
            <a:ext cx="6520995" cy="216251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3B3838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系统功能模块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993614" y="1657844"/>
            <a:ext cx="3089044" cy="2059156"/>
          </a:xfrm>
          <a:prstGeom prst="rect">
            <a:avLst/>
          </a:prstGeom>
          <a:solidFill>
            <a:schemeClr val="accent1">
              <a:lumMod val="60000"/>
              <a:lumOff val="40000"/>
              <a:alpha val="19000"/>
            </a:schemeClr>
          </a:solidFill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100000"/>
          </a:blip>
          <a:srcRect l="3139" r="3139"/>
          <a:stretch>
            <a:fillRect/>
          </a:stretch>
        </p:blipFill>
        <p:spPr>
          <a:xfrm>
            <a:off x="4551479" y="1663485"/>
            <a:ext cx="3089044" cy="220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 amt="100000"/>
          </a:blip>
          <a:srcRect l="3104" r="3104"/>
          <a:stretch>
            <a:fillRect/>
          </a:stretch>
        </p:blipFill>
        <p:spPr>
          <a:xfrm>
            <a:off x="8210942" y="1665033"/>
            <a:ext cx="3089044" cy="21987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标题 1"/>
          <p:cNvCxnSpPr/>
          <p:nvPr/>
        </p:nvCxnSpPr>
        <p:spPr>
          <a:xfrm>
            <a:off x="1205578" y="4626691"/>
            <a:ext cx="242888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>
            <a:off x="1028178" y="4351481"/>
            <a:ext cx="94095" cy="94095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4766458" y="4626691"/>
            <a:ext cx="242888" cy="0"/>
          </a:xfrm>
          <a:prstGeom prst="line">
            <a:avLst/>
          </a:prstGeom>
          <a:noFill/>
          <a:ln w="25400" cap="sq">
            <a:solidFill>
              <a:schemeClr val="accent2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4570008" y="4351481"/>
            <a:ext cx="94095" cy="94095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8441638" y="4626691"/>
            <a:ext cx="242888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1075225" y="4276724"/>
            <a:ext cx="0" cy="1325790"/>
          </a:xfrm>
          <a:prstGeom prst="line">
            <a:avLst/>
          </a:prstGeom>
          <a:noFill/>
          <a:ln w="9525" cap="sq">
            <a:solidFill>
              <a:schemeClr val="accent1"/>
            </a:solidFill>
            <a:miter/>
          </a:ln>
        </p:spPr>
      </p:cxnSp>
      <p:cxnSp>
        <p:nvCxnSpPr>
          <p:cNvPr id="12" name="标题 1"/>
          <p:cNvCxnSpPr/>
          <p:nvPr/>
        </p:nvCxnSpPr>
        <p:spPr>
          <a:xfrm>
            <a:off x="4617055" y="4276724"/>
            <a:ext cx="0" cy="1325790"/>
          </a:xfrm>
          <a:prstGeom prst="line">
            <a:avLst/>
          </a:prstGeom>
          <a:noFill/>
          <a:ln w="9525" cap="sq">
            <a:solidFill>
              <a:schemeClr val="accent2"/>
            </a:solidFill>
            <a:miter/>
          </a:ln>
        </p:spPr>
      </p:cxnSp>
      <p:cxnSp>
        <p:nvCxnSpPr>
          <p:cNvPr id="13" name="标题 1"/>
          <p:cNvCxnSpPr/>
          <p:nvPr/>
        </p:nvCxnSpPr>
        <p:spPr>
          <a:xfrm>
            <a:off x="8292235" y="4276724"/>
            <a:ext cx="0" cy="1325790"/>
          </a:xfrm>
          <a:prstGeom prst="line">
            <a:avLst/>
          </a:prstGeom>
          <a:noFill/>
          <a:ln w="9525" cap="sq">
            <a:solidFill>
              <a:schemeClr val="accent1"/>
            </a:solidFill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8245188" y="4351481"/>
            <a:ext cx="94095" cy="94095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0" y="6505002"/>
            <a:ext cx="12211040" cy="352998"/>
          </a:xfrm>
          <a:custGeom>
            <a:avLst/>
            <a:gdLst>
              <a:gd name="connsiteX0" fmla="*/ 12211040 w 12211040"/>
              <a:gd name="connsiteY0" fmla="*/ 0 h 352998"/>
              <a:gd name="connsiteX1" fmla="*/ 12211040 w 12211040"/>
              <a:gd name="connsiteY1" fmla="*/ 352998 h 352998"/>
              <a:gd name="connsiteX2" fmla="*/ 0 w 12211040"/>
              <a:gd name="connsiteY2" fmla="*/ 352998 h 352998"/>
              <a:gd name="connsiteX3" fmla="*/ 0 w 12211040"/>
              <a:gd name="connsiteY3" fmla="*/ 23908 h 352998"/>
              <a:gd name="connsiteX4" fmla="*/ 116132 w 12211040"/>
              <a:gd name="connsiteY4" fmla="*/ 33813 h 352998"/>
              <a:gd name="connsiteX5" fmla="*/ 5965372 w 12211040"/>
              <a:gd name="connsiteY5" fmla="*/ 177795 h 352998"/>
              <a:gd name="connsiteX6" fmla="*/ 11814612 w 12211040"/>
              <a:gd name="connsiteY6" fmla="*/ 33813 h 352998"/>
            </a:gdLst>
            <a:ahLst/>
            <a:cxnLst/>
            <a:rect l="l" t="t" r="r" b="b"/>
            <a:pathLst>
              <a:path w="12211040" h="352998">
                <a:moveTo>
                  <a:pt x="12211040" y="0"/>
                </a:moveTo>
                <a:lnTo>
                  <a:pt x="12211040" y="352998"/>
                </a:lnTo>
                <a:lnTo>
                  <a:pt x="0" y="352998"/>
                </a:lnTo>
                <a:lnTo>
                  <a:pt x="0" y="23908"/>
                </a:lnTo>
                <a:lnTo>
                  <a:pt x="116132" y="33813"/>
                </a:lnTo>
                <a:cubicBezTo>
                  <a:pt x="1383777" y="120682"/>
                  <a:pt x="3530507" y="177795"/>
                  <a:pt x="5965372" y="177795"/>
                </a:cubicBezTo>
                <a:cubicBezTo>
                  <a:pt x="8400238" y="177795"/>
                  <a:pt x="10546968" y="120682"/>
                  <a:pt x="11814612" y="33813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766160" y="4232062"/>
            <a:ext cx="2885400" cy="3456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871CD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文件上传与存储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777986" y="4689988"/>
            <a:ext cx="2894200" cy="13725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文本内容采用UTF- 8编码存储，避免乱码问题，提升文件兼容性。
封面图片动态加载，支持多种格式，优化存储结构与用户体验。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159360" y="4232062"/>
            <a:ext cx="2885400" cy="3456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871CD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书籍增删改查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71186" y="4689988"/>
            <a:ext cx="2894200" cy="13725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提供完整书籍管理接口，支持批量查询、单个删除、信息修改。
操作便捷，管理员可高效管理书籍资源，确保内容更新及时。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98360" y="4232062"/>
            <a:ext cx="2885400" cy="3456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871CD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多维度查询与推荐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410186" y="4689988"/>
            <a:ext cx="2894200" cy="13725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支持按分类、书名多维度搜索，精准定位书籍，提升查找效率。
实现热门书籍推荐功能，按阅读量展示TOP4，吸引用户关注。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书籍管理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27924" y="4088195"/>
            <a:ext cx="3247372" cy="900000"/>
          </a:xfrm>
          <a:prstGeom prst="rect">
            <a:avLst/>
          </a:prstGeom>
          <a:gradFill>
            <a:gsLst>
              <a:gs pos="0">
                <a:schemeClr val="bg1">
                  <a:lumMod val="85000"/>
                  <a:alpha val="70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0"/>
          </a:gra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65194" y="3916745"/>
            <a:ext cx="3572832" cy="171450"/>
          </a:xfrm>
          <a:custGeom>
            <a:avLst/>
            <a:gdLst>
              <a:gd name="T0" fmla="*/ 988 w 988"/>
              <a:gd name="T1" fmla="*/ 0 h 90"/>
              <a:gd name="T2" fmla="*/ 988 w 988"/>
              <a:gd name="T3" fmla="*/ 44 h 90"/>
              <a:gd name="T4" fmla="*/ 988 w 988"/>
              <a:gd name="T5" fmla="*/ 44 h 90"/>
              <a:gd name="T6" fmla="*/ 944 w 988"/>
              <a:gd name="T7" fmla="*/ 90 h 90"/>
              <a:gd name="T8" fmla="*/ 46 w 988"/>
              <a:gd name="T9" fmla="*/ 90 h 90"/>
              <a:gd name="T10" fmla="*/ 0 w 988"/>
              <a:gd name="T11" fmla="*/ 44 h 90"/>
              <a:gd name="T12" fmla="*/ 0 w 988"/>
              <a:gd name="T13" fmla="*/ 0 h 90"/>
              <a:gd name="T14" fmla="*/ 988 w 988"/>
              <a:gd name="T15" fmla="*/ 0 h 90"/>
            </a:gdLst>
            <a:ahLst/>
            <a:cxnLst/>
            <a:rect l="0" t="0" r="r" b="b"/>
            <a:pathLst>
              <a:path w="988" h="90">
                <a:moveTo>
                  <a:pt x="988" y="0"/>
                </a:moveTo>
                <a:lnTo>
                  <a:pt x="988" y="44"/>
                </a:lnTo>
                <a:lnTo>
                  <a:pt x="988" y="44"/>
                </a:lnTo>
                <a:lnTo>
                  <a:pt x="944" y="90"/>
                </a:lnTo>
                <a:lnTo>
                  <a:pt x="46" y="90"/>
                </a:lnTo>
                <a:lnTo>
                  <a:pt x="0" y="44"/>
                </a:lnTo>
                <a:lnTo>
                  <a:pt x="0" y="0"/>
                </a:lnTo>
                <a:lnTo>
                  <a:pt x="988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12520" y="2414327"/>
            <a:ext cx="678180" cy="678180"/>
          </a:xfrm>
          <a:custGeom>
            <a:avLst/>
            <a:gdLst>
              <a:gd name="T0" fmla="*/ 89 w 178"/>
              <a:gd name="T1" fmla="*/ 178 h 178"/>
              <a:gd name="T2" fmla="*/ 0 w 178"/>
              <a:gd name="T3" fmla="*/ 89 h 178"/>
              <a:gd name="T4" fmla="*/ 89 w 178"/>
              <a:gd name="T5" fmla="*/ 0 h 178"/>
              <a:gd name="T6" fmla="*/ 178 w 178"/>
              <a:gd name="T7" fmla="*/ 89 h 178"/>
              <a:gd name="T8" fmla="*/ 89 w 178"/>
              <a:gd name="T9" fmla="*/ 178 h 178"/>
              <a:gd name="T10" fmla="*/ 89 w 178"/>
              <a:gd name="T11" fmla="*/ 8 h 178"/>
              <a:gd name="T12" fmla="*/ 8 w 178"/>
              <a:gd name="T13" fmla="*/ 89 h 178"/>
              <a:gd name="T14" fmla="*/ 89 w 178"/>
              <a:gd name="T15" fmla="*/ 170 h 178"/>
              <a:gd name="T16" fmla="*/ 170 w 178"/>
              <a:gd name="T17" fmla="*/ 89 h 178"/>
              <a:gd name="T18" fmla="*/ 89 w 178"/>
              <a:gd name="T19" fmla="*/ 8 h 178"/>
            </a:gdLst>
            <a:ahLst/>
            <a:cxnLst/>
            <a:rect l="0" t="0" r="r" b="b"/>
            <a:pathLst>
              <a:path w="178" h="178">
                <a:moveTo>
                  <a:pt x="89" y="178"/>
                </a:moveTo>
                <a:cubicBezTo>
                  <a:pt x="40" y="178"/>
                  <a:pt x="0" y="139"/>
                  <a:pt x="0" y="89"/>
                </a:cubicBezTo>
                <a:cubicBezTo>
                  <a:pt x="0" y="40"/>
                  <a:pt x="40" y="0"/>
                  <a:pt x="89" y="0"/>
                </a:cubicBezTo>
                <a:cubicBezTo>
                  <a:pt x="138" y="0"/>
                  <a:pt x="178" y="40"/>
                  <a:pt x="178" y="89"/>
                </a:cubicBezTo>
                <a:cubicBezTo>
                  <a:pt x="178" y="139"/>
                  <a:pt x="138" y="178"/>
                  <a:pt x="89" y="178"/>
                </a:cubicBezTo>
                <a:close/>
                <a:moveTo>
                  <a:pt x="89" y="8"/>
                </a:moveTo>
                <a:cubicBezTo>
                  <a:pt x="45" y="8"/>
                  <a:pt x="8" y="45"/>
                  <a:pt x="8" y="89"/>
                </a:cubicBezTo>
                <a:cubicBezTo>
                  <a:pt x="8" y="134"/>
                  <a:pt x="45" y="170"/>
                  <a:pt x="89" y="170"/>
                </a:cubicBezTo>
                <a:cubicBezTo>
                  <a:pt x="134" y="170"/>
                  <a:pt x="170" y="134"/>
                  <a:pt x="170" y="89"/>
                </a:cubicBezTo>
                <a:cubicBezTo>
                  <a:pt x="170" y="45"/>
                  <a:pt x="134" y="8"/>
                  <a:pt x="89" y="8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69790" y="2559107"/>
            <a:ext cx="363641" cy="415290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65194" y="4000565"/>
            <a:ext cx="3572832" cy="87630"/>
          </a:xfrm>
          <a:custGeom>
            <a:avLst/>
            <a:gdLst>
              <a:gd name="T0" fmla="*/ 988 w 988"/>
              <a:gd name="T1" fmla="*/ 0 h 46"/>
              <a:gd name="T2" fmla="*/ 944 w 988"/>
              <a:gd name="T3" fmla="*/ 46 h 46"/>
              <a:gd name="T4" fmla="*/ 46 w 988"/>
              <a:gd name="T5" fmla="*/ 46 h 46"/>
              <a:gd name="T6" fmla="*/ 0 w 988"/>
              <a:gd name="T7" fmla="*/ 0 h 46"/>
              <a:gd name="T8" fmla="*/ 988 w 988"/>
              <a:gd name="T9" fmla="*/ 0 h 46"/>
            </a:gdLst>
            <a:ahLst/>
            <a:cxnLst/>
            <a:rect l="0" t="0" r="r" b="b"/>
            <a:pathLst>
              <a:path w="988" h="46">
                <a:moveTo>
                  <a:pt x="988" y="0"/>
                </a:moveTo>
                <a:lnTo>
                  <a:pt x="944" y="46"/>
                </a:lnTo>
                <a:lnTo>
                  <a:pt x="46" y="46"/>
                </a:lnTo>
                <a:lnTo>
                  <a:pt x="0" y="0"/>
                </a:lnTo>
                <a:lnTo>
                  <a:pt x="988" y="0"/>
                </a:ln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95671" y="4200828"/>
            <a:ext cx="3549978" cy="16557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提供用户增删改查功能，支持全量列表与单用户查询。
管理员可精准管理用户信息，保障系统用户数据准确。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65194" y="3155607"/>
            <a:ext cx="3572832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用户管理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301423" y="3361770"/>
            <a:ext cx="3576454" cy="175260"/>
          </a:xfrm>
          <a:custGeom>
            <a:avLst/>
            <a:gdLst>
              <a:gd name="T0" fmla="*/ 989 w 989"/>
              <a:gd name="T1" fmla="*/ 0 h 92"/>
              <a:gd name="T2" fmla="*/ 989 w 989"/>
              <a:gd name="T3" fmla="*/ 46 h 92"/>
              <a:gd name="T4" fmla="*/ 989 w 989"/>
              <a:gd name="T5" fmla="*/ 46 h 92"/>
              <a:gd name="T6" fmla="*/ 943 w 989"/>
              <a:gd name="T7" fmla="*/ 92 h 92"/>
              <a:gd name="T8" fmla="*/ 45 w 989"/>
              <a:gd name="T9" fmla="*/ 92 h 92"/>
              <a:gd name="T10" fmla="*/ 0 w 989"/>
              <a:gd name="T11" fmla="*/ 46 h 92"/>
              <a:gd name="T12" fmla="*/ 0 w 989"/>
              <a:gd name="T13" fmla="*/ 0 h 92"/>
              <a:gd name="T14" fmla="*/ 989 w 989"/>
              <a:gd name="T15" fmla="*/ 0 h 92"/>
            </a:gdLst>
            <a:ahLst/>
            <a:cxnLst/>
            <a:rect l="0" t="0" r="r" b="b"/>
            <a:pathLst>
              <a:path w="989" h="92">
                <a:moveTo>
                  <a:pt x="989" y="0"/>
                </a:moveTo>
                <a:lnTo>
                  <a:pt x="989" y="46"/>
                </a:lnTo>
                <a:lnTo>
                  <a:pt x="989" y="46"/>
                </a:lnTo>
                <a:lnTo>
                  <a:pt x="943" y="92"/>
                </a:lnTo>
                <a:lnTo>
                  <a:pt x="45" y="92"/>
                </a:lnTo>
                <a:lnTo>
                  <a:pt x="0" y="46"/>
                </a:lnTo>
                <a:lnTo>
                  <a:pt x="0" y="0"/>
                </a:lnTo>
                <a:lnTo>
                  <a:pt x="989" y="0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891530" y="2010524"/>
            <a:ext cx="396240" cy="383456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50560" y="1863162"/>
            <a:ext cx="678180" cy="678180"/>
          </a:xfrm>
          <a:custGeom>
            <a:avLst/>
            <a:gdLst>
              <a:gd name="T0" fmla="*/ 89 w 178"/>
              <a:gd name="T1" fmla="*/ 178 h 178"/>
              <a:gd name="T2" fmla="*/ 0 w 178"/>
              <a:gd name="T3" fmla="*/ 89 h 178"/>
              <a:gd name="T4" fmla="*/ 89 w 178"/>
              <a:gd name="T5" fmla="*/ 0 h 178"/>
              <a:gd name="T6" fmla="*/ 178 w 178"/>
              <a:gd name="T7" fmla="*/ 89 h 178"/>
              <a:gd name="T8" fmla="*/ 89 w 178"/>
              <a:gd name="T9" fmla="*/ 178 h 178"/>
              <a:gd name="T10" fmla="*/ 89 w 178"/>
              <a:gd name="T11" fmla="*/ 8 h 178"/>
              <a:gd name="T12" fmla="*/ 8 w 178"/>
              <a:gd name="T13" fmla="*/ 89 h 178"/>
              <a:gd name="T14" fmla="*/ 89 w 178"/>
              <a:gd name="T15" fmla="*/ 170 h 178"/>
              <a:gd name="T16" fmla="*/ 170 w 178"/>
              <a:gd name="T17" fmla="*/ 89 h 178"/>
              <a:gd name="T18" fmla="*/ 89 w 178"/>
              <a:gd name="T19" fmla="*/ 8 h 178"/>
            </a:gdLst>
            <a:ahLst/>
            <a:cxnLst/>
            <a:rect l="0" t="0" r="r" b="b"/>
            <a:pathLst>
              <a:path w="178" h="178">
                <a:moveTo>
                  <a:pt x="89" y="178"/>
                </a:moveTo>
                <a:cubicBezTo>
                  <a:pt x="40" y="178"/>
                  <a:pt x="0" y="138"/>
                  <a:pt x="0" y="89"/>
                </a:cubicBezTo>
                <a:cubicBezTo>
                  <a:pt x="0" y="40"/>
                  <a:pt x="40" y="0"/>
                  <a:pt x="89" y="0"/>
                </a:cubicBezTo>
                <a:cubicBezTo>
                  <a:pt x="138" y="0"/>
                  <a:pt x="178" y="40"/>
                  <a:pt x="178" y="89"/>
                </a:cubicBezTo>
                <a:cubicBezTo>
                  <a:pt x="178" y="138"/>
                  <a:pt x="138" y="178"/>
                  <a:pt x="89" y="178"/>
                </a:cubicBezTo>
                <a:close/>
                <a:moveTo>
                  <a:pt x="89" y="8"/>
                </a:moveTo>
                <a:cubicBezTo>
                  <a:pt x="44" y="8"/>
                  <a:pt x="8" y="44"/>
                  <a:pt x="8" y="89"/>
                </a:cubicBezTo>
                <a:cubicBezTo>
                  <a:pt x="8" y="134"/>
                  <a:pt x="44" y="170"/>
                  <a:pt x="89" y="170"/>
                </a:cubicBezTo>
                <a:cubicBezTo>
                  <a:pt x="133" y="170"/>
                  <a:pt x="170" y="134"/>
                  <a:pt x="170" y="89"/>
                </a:cubicBezTo>
                <a:cubicBezTo>
                  <a:pt x="170" y="44"/>
                  <a:pt x="133" y="8"/>
                  <a:pt x="89" y="8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301423" y="3449399"/>
            <a:ext cx="3576454" cy="87630"/>
          </a:xfrm>
          <a:custGeom>
            <a:avLst/>
            <a:gdLst>
              <a:gd name="T0" fmla="*/ 989 w 989"/>
              <a:gd name="T1" fmla="*/ 0 h 46"/>
              <a:gd name="T2" fmla="*/ 943 w 989"/>
              <a:gd name="T3" fmla="*/ 46 h 46"/>
              <a:gd name="T4" fmla="*/ 45 w 989"/>
              <a:gd name="T5" fmla="*/ 46 h 46"/>
              <a:gd name="T6" fmla="*/ 0 w 989"/>
              <a:gd name="T7" fmla="*/ 0 h 46"/>
              <a:gd name="T8" fmla="*/ 989 w 989"/>
              <a:gd name="T9" fmla="*/ 0 h 46"/>
            </a:gdLst>
            <a:ahLst/>
            <a:cxnLst/>
            <a:rect l="0" t="0" r="r" b="b"/>
            <a:pathLst>
              <a:path w="989" h="46">
                <a:moveTo>
                  <a:pt x="989" y="0"/>
                </a:moveTo>
                <a:lnTo>
                  <a:pt x="943" y="46"/>
                </a:lnTo>
                <a:lnTo>
                  <a:pt x="45" y="46"/>
                </a:lnTo>
                <a:lnTo>
                  <a:pt x="0" y="0"/>
                </a:lnTo>
                <a:lnTo>
                  <a:pt x="989" y="0"/>
                </a:ln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33711" y="3633151"/>
            <a:ext cx="3537278" cy="16557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接口POST /admin/login，验证账号密码，返回登录状态。
确保管理员操作安全，防止未授权访问。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03234" y="2600632"/>
            <a:ext cx="3572832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管理员登录验证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41274" y="2810604"/>
            <a:ext cx="3572832" cy="171450"/>
          </a:xfrm>
          <a:custGeom>
            <a:avLst/>
            <a:gdLst>
              <a:gd name="T0" fmla="*/ 988 w 988"/>
              <a:gd name="T1" fmla="*/ 0 h 90"/>
              <a:gd name="T2" fmla="*/ 988 w 988"/>
              <a:gd name="T3" fmla="*/ 46 h 90"/>
              <a:gd name="T4" fmla="*/ 988 w 988"/>
              <a:gd name="T5" fmla="*/ 46 h 90"/>
              <a:gd name="T6" fmla="*/ 942 w 988"/>
              <a:gd name="T7" fmla="*/ 90 h 90"/>
              <a:gd name="T8" fmla="*/ 44 w 988"/>
              <a:gd name="T9" fmla="*/ 90 h 90"/>
              <a:gd name="T10" fmla="*/ 0 w 988"/>
              <a:gd name="T11" fmla="*/ 46 h 90"/>
              <a:gd name="T12" fmla="*/ 0 w 988"/>
              <a:gd name="T13" fmla="*/ 46 h 90"/>
              <a:gd name="T14" fmla="*/ 0 w 988"/>
              <a:gd name="T15" fmla="*/ 0 h 90"/>
              <a:gd name="T16" fmla="*/ 988 w 988"/>
              <a:gd name="T17" fmla="*/ 0 h 90"/>
            </a:gdLst>
            <a:ahLst/>
            <a:cxnLst/>
            <a:rect l="0" t="0" r="r" b="b"/>
            <a:pathLst>
              <a:path w="988" h="90">
                <a:moveTo>
                  <a:pt x="988" y="0"/>
                </a:moveTo>
                <a:lnTo>
                  <a:pt x="988" y="46"/>
                </a:lnTo>
                <a:lnTo>
                  <a:pt x="988" y="46"/>
                </a:lnTo>
                <a:lnTo>
                  <a:pt x="942" y="90"/>
                </a:lnTo>
                <a:lnTo>
                  <a:pt x="44" y="90"/>
                </a:lnTo>
                <a:lnTo>
                  <a:pt x="0" y="46"/>
                </a:lnTo>
                <a:lnTo>
                  <a:pt x="0" y="46"/>
                </a:lnTo>
                <a:lnTo>
                  <a:pt x="0" y="0"/>
                </a:lnTo>
                <a:lnTo>
                  <a:pt x="988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655348" y="1470111"/>
            <a:ext cx="344687" cy="3733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488601" y="1311995"/>
            <a:ext cx="678180" cy="678180"/>
          </a:xfrm>
          <a:custGeom>
            <a:avLst/>
            <a:gdLst>
              <a:gd name="T0" fmla="*/ 89 w 178"/>
              <a:gd name="T1" fmla="*/ 178 h 178"/>
              <a:gd name="T2" fmla="*/ 0 w 178"/>
              <a:gd name="T3" fmla="*/ 89 h 178"/>
              <a:gd name="T4" fmla="*/ 89 w 178"/>
              <a:gd name="T5" fmla="*/ 0 h 178"/>
              <a:gd name="T6" fmla="*/ 178 w 178"/>
              <a:gd name="T7" fmla="*/ 89 h 178"/>
              <a:gd name="T8" fmla="*/ 89 w 178"/>
              <a:gd name="T9" fmla="*/ 178 h 178"/>
              <a:gd name="T10" fmla="*/ 89 w 178"/>
              <a:gd name="T11" fmla="*/ 8 h 178"/>
              <a:gd name="T12" fmla="*/ 8 w 178"/>
              <a:gd name="T13" fmla="*/ 89 h 178"/>
              <a:gd name="T14" fmla="*/ 89 w 178"/>
              <a:gd name="T15" fmla="*/ 170 h 178"/>
              <a:gd name="T16" fmla="*/ 170 w 178"/>
              <a:gd name="T17" fmla="*/ 89 h 178"/>
              <a:gd name="T18" fmla="*/ 89 w 178"/>
              <a:gd name="T19" fmla="*/ 8 h 178"/>
            </a:gdLst>
            <a:ahLst/>
            <a:cxnLst/>
            <a:rect l="0" t="0" r="r" b="b"/>
            <a:pathLst>
              <a:path w="178" h="178">
                <a:moveTo>
                  <a:pt x="89" y="178"/>
                </a:moveTo>
                <a:cubicBezTo>
                  <a:pt x="40" y="178"/>
                  <a:pt x="0" y="138"/>
                  <a:pt x="0" y="89"/>
                </a:cubicBezTo>
                <a:cubicBezTo>
                  <a:pt x="0" y="40"/>
                  <a:pt x="40" y="0"/>
                  <a:pt x="89" y="0"/>
                </a:cubicBezTo>
                <a:cubicBezTo>
                  <a:pt x="138" y="0"/>
                  <a:pt x="178" y="40"/>
                  <a:pt x="178" y="89"/>
                </a:cubicBezTo>
                <a:cubicBezTo>
                  <a:pt x="178" y="138"/>
                  <a:pt x="138" y="178"/>
                  <a:pt x="89" y="178"/>
                </a:cubicBezTo>
                <a:close/>
                <a:moveTo>
                  <a:pt x="89" y="8"/>
                </a:moveTo>
                <a:cubicBezTo>
                  <a:pt x="44" y="8"/>
                  <a:pt x="8" y="44"/>
                  <a:pt x="8" y="89"/>
                </a:cubicBezTo>
                <a:cubicBezTo>
                  <a:pt x="8" y="134"/>
                  <a:pt x="44" y="170"/>
                  <a:pt x="89" y="170"/>
                </a:cubicBezTo>
                <a:cubicBezTo>
                  <a:pt x="134" y="170"/>
                  <a:pt x="170" y="134"/>
                  <a:pt x="170" y="89"/>
                </a:cubicBezTo>
                <a:cubicBezTo>
                  <a:pt x="170" y="44"/>
                  <a:pt x="134" y="8"/>
                  <a:pt x="89" y="8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41274" y="2898233"/>
            <a:ext cx="3572832" cy="83820"/>
          </a:xfrm>
          <a:custGeom>
            <a:avLst/>
            <a:gdLst>
              <a:gd name="T0" fmla="*/ 988 w 988"/>
              <a:gd name="T1" fmla="*/ 0 h 44"/>
              <a:gd name="T2" fmla="*/ 942 w 988"/>
              <a:gd name="T3" fmla="*/ 44 h 44"/>
              <a:gd name="T4" fmla="*/ 44 w 988"/>
              <a:gd name="T5" fmla="*/ 44 h 44"/>
              <a:gd name="T6" fmla="*/ 0 w 988"/>
              <a:gd name="T7" fmla="*/ 0 h 44"/>
              <a:gd name="T8" fmla="*/ 988 w 988"/>
              <a:gd name="T9" fmla="*/ 0 h 44"/>
            </a:gdLst>
            <a:ahLst/>
            <a:cxnLst/>
            <a:rect l="0" t="0" r="r" b="b"/>
            <a:pathLst>
              <a:path w="988" h="44">
                <a:moveTo>
                  <a:pt x="988" y="0"/>
                </a:moveTo>
                <a:lnTo>
                  <a:pt x="942" y="44"/>
                </a:lnTo>
                <a:lnTo>
                  <a:pt x="44" y="44"/>
                </a:lnTo>
                <a:lnTo>
                  <a:pt x="0" y="0"/>
                </a:lnTo>
                <a:lnTo>
                  <a:pt x="988" y="0"/>
                </a:ln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33651" y="3158185"/>
            <a:ext cx="3549978" cy="16557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记录用户阅读历史，支持按用户ID查询，精准追踪阅读偏好。
为个性化推荐与用户画像提供数据支持。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17036" y="2049464"/>
            <a:ext cx="3597069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用户行为记录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用户与权限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35000"/>
                </a:schemeClr>
              </a:gs>
              <a:gs pos="74000">
                <a:schemeClr val="bg1">
                  <a:alpha val="37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875207" y="3131046"/>
            <a:ext cx="1380768" cy="138076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64601" y="3542994"/>
            <a:ext cx="601980" cy="556872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/>
          </a:prstGeom>
          <a:noFill/>
          <a:ln w="38100" cap="rnd">
            <a:gradFill>
              <a:gsLst>
                <a:gs pos="12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>
              <a:gd name="adj1" fmla="val 1440664"/>
              <a:gd name="adj2" fmla="val 6743005"/>
            </a:avLst>
          </a:prstGeom>
          <a:noFill/>
          <a:ln w="38100" cap="rnd">
            <a:gradFill>
              <a:gsLst>
                <a:gs pos="5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>
              <a:gd name="adj1" fmla="val 8219401"/>
              <a:gd name="adj2" fmla="val 14528154"/>
            </a:avLst>
          </a:prstGeom>
          <a:noFill/>
          <a:ln w="38100" cap="rnd">
            <a:gradFill>
              <a:gsLst>
                <a:gs pos="14000">
                  <a:schemeClr val="accent1"/>
                </a:gs>
                <a:gs pos="87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098741" y="2354580"/>
            <a:ext cx="2933700" cy="2933700"/>
          </a:xfrm>
          <a:prstGeom prst="arc">
            <a:avLst>
              <a:gd name="adj1" fmla="val 15368677"/>
              <a:gd name="adj2" fmla="val 14836256"/>
            </a:avLst>
          </a:prstGeom>
          <a:noFill/>
          <a:ln w="44450" cap="sq">
            <a:gradFill>
              <a:gsLst>
                <a:gs pos="14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path path="circle">
                <a:fillToRect t="100000" r="100000"/>
              </a:path>
              <a:tileRect l="-100000" b="-10000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412801" y="2055856"/>
            <a:ext cx="884488" cy="884488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523873" y="3133274"/>
            <a:ext cx="884488" cy="884488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197370" y="4561624"/>
            <a:ext cx="884488" cy="884488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3497172">
            <a:off x="6024321" y="1165860"/>
            <a:ext cx="5190860" cy="5190860"/>
          </a:xfrm>
          <a:prstGeom prst="arc">
            <a:avLst>
              <a:gd name="adj1" fmla="val 15904742"/>
              <a:gd name="adj2" fmla="val 21271762"/>
            </a:avLst>
          </a:prstGeom>
          <a:noFill/>
          <a:ln w="301625" cap="rnd">
            <a:gradFill>
              <a:gsLst>
                <a:gs pos="11000">
                  <a:schemeClr val="accent1">
                    <a:alpha val="0"/>
                  </a:schemeClr>
                </a:gs>
                <a:gs pos="100000">
                  <a:schemeClr val="accent1">
                    <a:alpha val="2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3497172">
            <a:off x="6024321" y="1196340"/>
            <a:ext cx="5190860" cy="5190860"/>
          </a:xfrm>
          <a:prstGeom prst="arc">
            <a:avLst>
              <a:gd name="adj1" fmla="val 2228821"/>
              <a:gd name="adj2" fmla="val 6590782"/>
            </a:avLst>
          </a:prstGeom>
          <a:noFill/>
          <a:ln w="301625" cap="rnd">
            <a:gradFill>
              <a:gsLst>
                <a:gs pos="73000">
                  <a:schemeClr val="accent1">
                    <a:alpha val="0"/>
                  </a:schemeClr>
                </a:gs>
                <a:gs pos="100000">
                  <a:schemeClr val="accent1">
                    <a:alpha val="20000"/>
                  </a:schemeClr>
                </a:gs>
              </a:gsLst>
              <a:lin ang="60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3497172">
            <a:off x="6024321" y="1196340"/>
            <a:ext cx="5190860" cy="5190860"/>
          </a:xfrm>
          <a:prstGeom prst="arc">
            <a:avLst>
              <a:gd name="adj1" fmla="val 8512224"/>
              <a:gd name="adj2" fmla="val 14940849"/>
            </a:avLst>
          </a:prstGeom>
          <a:noFill/>
          <a:ln w="301625" cap="rnd">
            <a:gradFill>
              <a:gsLst>
                <a:gs pos="24000">
                  <a:schemeClr val="accent1">
                    <a:alpha val="20000"/>
                  </a:schemeClr>
                </a:gs>
                <a:gs pos="78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14807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图书购买记录管理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20003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支持按用户查询消费记录，记录图书购买详情。
管理员可查看全局消费记录，分析销售趋势。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29793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VIP购买与记录查询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34989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提供VIP购买接口，记录购买时间、金额，支持全量与用户级查询。
帮助管理员分析VIP用户活跃度与消费行为。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44779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595F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消费记录动态修改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0400" y="49975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支持修改消费金额、时间等关键信息，适应复杂消费场景。
修改记录自动备份，保障数据安全与可追溯。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794705" y="3389838"/>
            <a:ext cx="342824" cy="37136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669365" y="2335540"/>
            <a:ext cx="371360" cy="325120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453934" y="4818188"/>
            <a:ext cx="371360" cy="37136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158984" y="398382"/>
            <a:ext cx="9989075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消费与VIP系统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92580" y="457288"/>
            <a:ext cx="356720" cy="35672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74960" y="455648"/>
            <a:ext cx="360000" cy="36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10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11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12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13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14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15.xml><?xml version="1.0" encoding="utf-8"?>
<p:tagLst xmlns:p="http://schemas.openxmlformats.org/presentationml/2006/main">
  <p:tag name="commondata" val="eyJoZGlkIjoiYWZlZjZlZjVhZGM1NzVlZTg2NGE2ZTIzMGJjZDRjY2EifQ=="/>
</p:tagLst>
</file>

<file path=ppt/tags/tag2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3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4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5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6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7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8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ags/tag9.xml><?xml version="1.0" encoding="utf-8"?>
<p:tagLst xmlns:p="http://schemas.openxmlformats.org/presentationml/2006/main">
  <p:tag name="KSO_WM_DIAGRAM_VIRTUALLY_FRAME" val="{&quot;height&quot;:258.94732283464566,&quot;left&quot;:51.99999999999996,&quot;top&quot;:154.1051968503937,&quot;width&quot;:855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595F7"/>
      </a:accent1>
      <a:accent2>
        <a:srgbClr val="FFC000"/>
      </a:accent2>
      <a:accent3>
        <a:srgbClr val="2595F7"/>
      </a:accent3>
      <a:accent4>
        <a:srgbClr val="5B9BD5"/>
      </a:accent4>
      <a:accent5>
        <a:srgbClr val="2595F7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2762</Words>
  <Application>WPS 演示</Application>
  <PresentationFormat/>
  <Paragraphs>290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Arial</vt:lpstr>
      <vt:lpstr>宋体</vt:lpstr>
      <vt:lpstr>Wingdings</vt:lpstr>
      <vt:lpstr>Source Han Sans CN Bold</vt:lpstr>
      <vt:lpstr>Source Han Sans</vt:lpstr>
      <vt:lpstr>OPPOSans H</vt:lpstr>
      <vt:lpstr>等线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吴兆延</cp:lastModifiedBy>
  <cp:revision>2</cp:revision>
  <dcterms:created xsi:type="dcterms:W3CDTF">2025-02-21T13:28:00Z</dcterms:created>
  <dcterms:modified xsi:type="dcterms:W3CDTF">2025-02-22T07:40:54Z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596B9A0D51F84589B9EA606A28623A6D_12</vt:lpwstr>
  </property>
  <property fmtid="{D5CDD505-2E9C-101B-9397-08002B2CF9AE}" pid="3" name="KSOProductBuildVer">
    <vt:lpwstr>2052-12.1.0.16729</vt:lpwstr>
  </property>
</Properties>
</file>